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73" r:id="rId3"/>
    <p:sldId id="261" r:id="rId4"/>
    <p:sldId id="260" r:id="rId5"/>
    <p:sldId id="262" r:id="rId6"/>
    <p:sldId id="263" r:id="rId7"/>
    <p:sldId id="259" r:id="rId8"/>
    <p:sldId id="265" r:id="rId9"/>
    <p:sldId id="267" r:id="rId10"/>
    <p:sldId id="269" r:id="rId11"/>
    <p:sldId id="270" r:id="rId12"/>
    <p:sldId id="266" r:id="rId13"/>
    <p:sldId id="268" r:id="rId14"/>
    <p:sldId id="272" r:id="rId15"/>
    <p:sldId id="271" r:id="rId16"/>
    <p:sldId id="274" r:id="rId17"/>
    <p:sldId id="264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74213" autoAdjust="0"/>
  </p:normalViewPr>
  <p:slideViewPr>
    <p:cSldViewPr snapToGrid="0">
      <p:cViewPr varScale="1">
        <p:scale>
          <a:sx n="82" d="100"/>
          <a:sy n="82" d="100"/>
        </p:scale>
        <p:origin x="1710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Relationship Id="rId4" Type="http://schemas.openxmlformats.org/officeDocument/2006/relationships/image" Target="../media/image5.sv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mailto:Arthur.Cornell@scouting.org" TargetMode="External"/><Relationship Id="rId2" Type="http://schemas.openxmlformats.org/officeDocument/2006/relationships/hyperlink" Target="mailto:douglasstang@gmail.com" TargetMode="External"/><Relationship Id="rId1" Type="http://schemas.openxmlformats.org/officeDocument/2006/relationships/hyperlink" Target="mailto:chauvinj46@gmail.com" TargetMode="External"/><Relationship Id="rId5" Type="http://schemas.openxmlformats.org/officeDocument/2006/relationships/hyperlink" Target="mailto:dmdonnell71@gmail.com" TargetMode="External"/><Relationship Id="rId4" Type="http://schemas.openxmlformats.org/officeDocument/2006/relationships/hyperlink" Target="mailto:donsipher@gmail.com" TargetMode="External"/></Relationships>
</file>

<file path=ppt/diagrams/_rels/data4.xml.rels><?xml version="1.0" encoding="UTF-8" standalone="yes"?>
<Relationships xmlns="http://schemas.openxmlformats.org/package/2006/relationships"><Relationship Id="rId3" Type="http://schemas.openxmlformats.org/officeDocument/2006/relationships/hyperlink" Target="mailto:wakadvancement@gmail.com" TargetMode="External"/><Relationship Id="rId2" Type="http://schemas.openxmlformats.org/officeDocument/2006/relationships/hyperlink" Target="mailto:matman615@gmail.com" TargetMode="External"/><Relationship Id="rId1" Type="http://schemas.openxmlformats.org/officeDocument/2006/relationships/hyperlink" Target="mailto:ftietjen@hvc.rr.com" TargetMode="External"/><Relationship Id="rId5" Type="http://schemas.openxmlformats.org/officeDocument/2006/relationships/hyperlink" Target="mailto:ydeagles@trcscouting.org" TargetMode="External"/><Relationship Id="rId4" Type="http://schemas.openxmlformats.org/officeDocument/2006/relationships/hyperlink" Target="mailto:maynardj1986@hotmail.com" TargetMode="External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svg"/><Relationship Id="rId1" Type="http://schemas.openxmlformats.org/officeDocument/2006/relationships/image" Target="../media/image2.svg"/><Relationship Id="rId4" Type="http://schemas.openxmlformats.org/officeDocument/2006/relationships/image" Target="../media/image5.svg"/></Relationships>
</file>

<file path=ppt/diagrams/_rels/drawing3.xml.rels><?xml version="1.0" encoding="UTF-8" standalone="yes"?>
<Relationships xmlns="http://schemas.openxmlformats.org/package/2006/relationships"><Relationship Id="rId3" Type="http://schemas.openxmlformats.org/officeDocument/2006/relationships/hyperlink" Target="mailto:douglasstang@gmail.com" TargetMode="External"/><Relationship Id="rId2" Type="http://schemas.openxmlformats.org/officeDocument/2006/relationships/hyperlink" Target="mailto:dmdonnell71@gmail.com" TargetMode="External"/><Relationship Id="rId1" Type="http://schemas.openxmlformats.org/officeDocument/2006/relationships/hyperlink" Target="mailto:donsipher@gmail.com" TargetMode="External"/><Relationship Id="rId5" Type="http://schemas.openxmlformats.org/officeDocument/2006/relationships/hyperlink" Target="mailto:chauvinj46@gmail.com" TargetMode="External"/><Relationship Id="rId4" Type="http://schemas.openxmlformats.org/officeDocument/2006/relationships/hyperlink" Target="mailto:Arthur.Cornell@scouting.org" TargetMode="External"/></Relationships>
</file>

<file path=ppt/diagrams/_rels/drawing4.xml.rels><?xml version="1.0" encoding="UTF-8" standalone="yes"?>
<Relationships xmlns="http://schemas.openxmlformats.org/package/2006/relationships"><Relationship Id="rId3" Type="http://schemas.openxmlformats.org/officeDocument/2006/relationships/hyperlink" Target="mailto:wakadvancement@gmail.com" TargetMode="External"/><Relationship Id="rId2" Type="http://schemas.openxmlformats.org/officeDocument/2006/relationships/hyperlink" Target="mailto:matman615@gmail.com" TargetMode="External"/><Relationship Id="rId1" Type="http://schemas.openxmlformats.org/officeDocument/2006/relationships/hyperlink" Target="mailto:ftietjen@hvc.rr.com" TargetMode="External"/><Relationship Id="rId5" Type="http://schemas.openxmlformats.org/officeDocument/2006/relationships/hyperlink" Target="mailto:ydeagles@trcscouting.org" TargetMode="External"/><Relationship Id="rId4" Type="http://schemas.openxmlformats.org/officeDocument/2006/relationships/hyperlink" Target="mailto:maynardj1986@hotmail.com" TargetMode="Externa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270C39F-5138-4875-814C-A1A6CF1DB0C0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05BE56E-EEA0-4D02-91DB-120D14159BA4}">
      <dgm:prSet/>
      <dgm:spPr/>
      <dgm:t>
        <a:bodyPr/>
        <a:lstStyle/>
        <a:p>
          <a:r>
            <a:rPr lang="en-US"/>
            <a:t>Steps include:</a:t>
          </a:r>
        </a:p>
      </dgm:t>
    </dgm:pt>
    <dgm:pt modelId="{3237281F-B9C8-47C9-A6A7-1350A4E53E8B}" type="parTrans" cxnId="{9F9D7892-9446-4AC1-AB94-86BCC08913AC}">
      <dgm:prSet/>
      <dgm:spPr/>
      <dgm:t>
        <a:bodyPr/>
        <a:lstStyle/>
        <a:p>
          <a:endParaRPr lang="en-US"/>
        </a:p>
      </dgm:t>
    </dgm:pt>
    <dgm:pt modelId="{17FB3985-B7F5-4492-A046-CD9AFEEBA3A9}" type="sibTrans" cxnId="{9F9D7892-9446-4AC1-AB94-86BCC08913AC}">
      <dgm:prSet/>
      <dgm:spPr/>
      <dgm:t>
        <a:bodyPr/>
        <a:lstStyle/>
        <a:p>
          <a:endParaRPr lang="en-US"/>
        </a:p>
      </dgm:t>
    </dgm:pt>
    <dgm:pt modelId="{9D073475-8950-4948-A1DF-FF962EBBC24A}">
      <dgm:prSet/>
      <dgm:spPr/>
      <dgm:t>
        <a:bodyPr/>
        <a:lstStyle/>
        <a:p>
          <a:r>
            <a:rPr lang="en-US"/>
            <a:t>Contacting Your District for Project Approval;</a:t>
          </a:r>
        </a:p>
      </dgm:t>
    </dgm:pt>
    <dgm:pt modelId="{62D759A3-A808-4980-B6CA-DDFF2F95269C}" type="parTrans" cxnId="{54D6C2F3-AFA6-40A7-9377-BCF8D7639221}">
      <dgm:prSet/>
      <dgm:spPr/>
      <dgm:t>
        <a:bodyPr/>
        <a:lstStyle/>
        <a:p>
          <a:endParaRPr lang="en-US"/>
        </a:p>
      </dgm:t>
    </dgm:pt>
    <dgm:pt modelId="{461CAE9E-E489-4F79-A79F-E5FC8A49DA77}" type="sibTrans" cxnId="{54D6C2F3-AFA6-40A7-9377-BCF8D7639221}">
      <dgm:prSet/>
      <dgm:spPr/>
      <dgm:t>
        <a:bodyPr/>
        <a:lstStyle/>
        <a:p>
          <a:endParaRPr lang="en-US"/>
        </a:p>
      </dgm:t>
    </dgm:pt>
    <dgm:pt modelId="{A99AC40D-FD26-4953-B113-2DF33AB0BA30}">
      <dgm:prSet/>
      <dgm:spPr/>
      <dgm:t>
        <a:bodyPr/>
        <a:lstStyle/>
        <a:p>
          <a:r>
            <a:rPr lang="en-US"/>
            <a:t>Requesting a Board of Review; and </a:t>
          </a:r>
        </a:p>
      </dgm:t>
    </dgm:pt>
    <dgm:pt modelId="{B237D83C-2FAD-482F-BC56-F39E4C0DE17B}" type="parTrans" cxnId="{60263981-03A1-4D09-BCDB-F2C2DCEFA687}">
      <dgm:prSet/>
      <dgm:spPr/>
      <dgm:t>
        <a:bodyPr/>
        <a:lstStyle/>
        <a:p>
          <a:endParaRPr lang="en-US"/>
        </a:p>
      </dgm:t>
    </dgm:pt>
    <dgm:pt modelId="{1A338369-2E47-4282-ACEA-4D1BA5A7D89A}" type="sibTrans" cxnId="{60263981-03A1-4D09-BCDB-F2C2DCEFA687}">
      <dgm:prSet/>
      <dgm:spPr/>
      <dgm:t>
        <a:bodyPr/>
        <a:lstStyle/>
        <a:p>
          <a:endParaRPr lang="en-US"/>
        </a:p>
      </dgm:t>
    </dgm:pt>
    <dgm:pt modelId="{0880D21F-77CA-4F74-AD64-C9641A2E4049}">
      <dgm:prSet/>
      <dgm:spPr/>
      <dgm:t>
        <a:bodyPr/>
        <a:lstStyle/>
        <a:p>
          <a:r>
            <a:rPr lang="en-US"/>
            <a:t>Best Practices throughout the Eagle Scout Application Process  </a:t>
          </a:r>
        </a:p>
      </dgm:t>
    </dgm:pt>
    <dgm:pt modelId="{7111E567-0587-43A3-B570-7445C36BFF38}" type="parTrans" cxnId="{9138B1F1-EB72-4C6D-BEE7-617EDF148A6C}">
      <dgm:prSet/>
      <dgm:spPr/>
      <dgm:t>
        <a:bodyPr/>
        <a:lstStyle/>
        <a:p>
          <a:endParaRPr lang="en-US"/>
        </a:p>
      </dgm:t>
    </dgm:pt>
    <dgm:pt modelId="{D06EECCE-7F76-4E16-A11F-45EB3B1E49A9}" type="sibTrans" cxnId="{9138B1F1-EB72-4C6D-BEE7-617EDF148A6C}">
      <dgm:prSet/>
      <dgm:spPr/>
      <dgm:t>
        <a:bodyPr/>
        <a:lstStyle/>
        <a:p>
          <a:endParaRPr lang="en-US"/>
        </a:p>
      </dgm:t>
    </dgm:pt>
    <dgm:pt modelId="{E4E64FBE-19ED-48AE-8D07-D56D9E28B200}" type="pres">
      <dgm:prSet presAssocID="{E270C39F-5138-4875-814C-A1A6CF1DB0C0}" presName="linear" presStyleCnt="0">
        <dgm:presLayoutVars>
          <dgm:animLvl val="lvl"/>
          <dgm:resizeHandles val="exact"/>
        </dgm:presLayoutVars>
      </dgm:prSet>
      <dgm:spPr/>
    </dgm:pt>
    <dgm:pt modelId="{ED1EC845-3667-4E6D-AC21-A86C03757224}" type="pres">
      <dgm:prSet presAssocID="{305BE56E-EEA0-4D02-91DB-120D14159BA4}" presName="parentText" presStyleLbl="node1" presStyleIdx="0" presStyleCnt="1">
        <dgm:presLayoutVars>
          <dgm:chMax val="0"/>
          <dgm:bulletEnabled val="1"/>
        </dgm:presLayoutVars>
      </dgm:prSet>
      <dgm:spPr/>
    </dgm:pt>
    <dgm:pt modelId="{DEDF80AC-D82A-43E7-9EB7-AC1D374F1334}" type="pres">
      <dgm:prSet presAssocID="{305BE56E-EEA0-4D02-91DB-120D14159BA4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5FBEF03E-309E-4973-89ED-ACF04FA401FC}" type="presOf" srcId="{9D073475-8950-4948-A1DF-FF962EBBC24A}" destId="{DEDF80AC-D82A-43E7-9EB7-AC1D374F1334}" srcOrd="0" destOrd="0" presId="urn:microsoft.com/office/officeart/2005/8/layout/vList2"/>
    <dgm:cxn modelId="{2FAE5442-98C2-41EB-9912-BDD53A536282}" type="presOf" srcId="{305BE56E-EEA0-4D02-91DB-120D14159BA4}" destId="{ED1EC845-3667-4E6D-AC21-A86C03757224}" srcOrd="0" destOrd="0" presId="urn:microsoft.com/office/officeart/2005/8/layout/vList2"/>
    <dgm:cxn modelId="{5A371E71-1DD0-4597-959D-4D50876F15A6}" type="presOf" srcId="{A99AC40D-FD26-4953-B113-2DF33AB0BA30}" destId="{DEDF80AC-D82A-43E7-9EB7-AC1D374F1334}" srcOrd="0" destOrd="1" presId="urn:microsoft.com/office/officeart/2005/8/layout/vList2"/>
    <dgm:cxn modelId="{60263981-03A1-4D09-BCDB-F2C2DCEFA687}" srcId="{305BE56E-EEA0-4D02-91DB-120D14159BA4}" destId="{A99AC40D-FD26-4953-B113-2DF33AB0BA30}" srcOrd="1" destOrd="0" parTransId="{B237D83C-2FAD-482F-BC56-F39E4C0DE17B}" sibTransId="{1A338369-2E47-4282-ACEA-4D1BA5A7D89A}"/>
    <dgm:cxn modelId="{9F9D7892-9446-4AC1-AB94-86BCC08913AC}" srcId="{E270C39F-5138-4875-814C-A1A6CF1DB0C0}" destId="{305BE56E-EEA0-4D02-91DB-120D14159BA4}" srcOrd="0" destOrd="0" parTransId="{3237281F-B9C8-47C9-A6A7-1350A4E53E8B}" sibTransId="{17FB3985-B7F5-4492-A046-CD9AFEEBA3A9}"/>
    <dgm:cxn modelId="{040BFBCD-85C5-4673-ABF2-D2E279E0ADE3}" type="presOf" srcId="{0880D21F-77CA-4F74-AD64-C9641A2E4049}" destId="{DEDF80AC-D82A-43E7-9EB7-AC1D374F1334}" srcOrd="0" destOrd="2" presId="urn:microsoft.com/office/officeart/2005/8/layout/vList2"/>
    <dgm:cxn modelId="{562A0DDA-1038-413C-A351-661E9FD3BC31}" type="presOf" srcId="{E270C39F-5138-4875-814C-A1A6CF1DB0C0}" destId="{E4E64FBE-19ED-48AE-8D07-D56D9E28B200}" srcOrd="0" destOrd="0" presId="urn:microsoft.com/office/officeart/2005/8/layout/vList2"/>
    <dgm:cxn modelId="{9138B1F1-EB72-4C6D-BEE7-617EDF148A6C}" srcId="{305BE56E-EEA0-4D02-91DB-120D14159BA4}" destId="{0880D21F-77CA-4F74-AD64-C9641A2E4049}" srcOrd="2" destOrd="0" parTransId="{7111E567-0587-43A3-B570-7445C36BFF38}" sibTransId="{D06EECCE-7F76-4E16-A11F-45EB3B1E49A9}"/>
    <dgm:cxn modelId="{54D6C2F3-AFA6-40A7-9377-BCF8D7639221}" srcId="{305BE56E-EEA0-4D02-91DB-120D14159BA4}" destId="{9D073475-8950-4948-A1DF-FF962EBBC24A}" srcOrd="0" destOrd="0" parTransId="{62D759A3-A808-4980-B6CA-DDFF2F95269C}" sibTransId="{461CAE9E-E489-4F79-A79F-E5FC8A49DA77}"/>
    <dgm:cxn modelId="{60E0C934-8231-4BB6-B9F4-EBF3044606EF}" type="presParOf" srcId="{E4E64FBE-19ED-48AE-8D07-D56D9E28B200}" destId="{ED1EC845-3667-4E6D-AC21-A86C03757224}" srcOrd="0" destOrd="0" presId="urn:microsoft.com/office/officeart/2005/8/layout/vList2"/>
    <dgm:cxn modelId="{5854CA8D-AFA8-49F8-AAE4-6D8EECE423CE}" type="presParOf" srcId="{E4E64FBE-19ED-48AE-8D07-D56D9E28B200}" destId="{DEDF80AC-D82A-43E7-9EB7-AC1D374F1334}" srcOrd="1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741689C-317B-4E2A-A4E4-0574769C3A9F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8B64BC44-CE4A-4EFD-AB35-D2BB6B6D03BF}">
      <dgm:prSet/>
      <dgm:spPr/>
      <dgm:t>
        <a:bodyPr/>
        <a:lstStyle/>
        <a:p>
          <a:r>
            <a:rPr lang="en-US"/>
            <a:t>Be prepared to talk about your project and the leadership you displayed during the project </a:t>
          </a:r>
        </a:p>
      </dgm:t>
    </dgm:pt>
    <dgm:pt modelId="{82C00896-E023-4990-9F12-9490C861AFE7}" type="parTrans" cxnId="{A8459215-DAC5-44D5-851C-18D26197BC95}">
      <dgm:prSet/>
      <dgm:spPr/>
      <dgm:t>
        <a:bodyPr/>
        <a:lstStyle/>
        <a:p>
          <a:endParaRPr lang="en-US"/>
        </a:p>
      </dgm:t>
    </dgm:pt>
    <dgm:pt modelId="{34CDF03B-9034-458F-BDDA-58B3A7D610D5}" type="sibTrans" cxnId="{A8459215-DAC5-44D5-851C-18D26197BC95}">
      <dgm:prSet/>
      <dgm:spPr/>
      <dgm:t>
        <a:bodyPr/>
        <a:lstStyle/>
        <a:p>
          <a:endParaRPr lang="en-US"/>
        </a:p>
      </dgm:t>
    </dgm:pt>
    <dgm:pt modelId="{441DC77A-A933-43F3-9578-3B9F8246B664}">
      <dgm:prSet/>
      <dgm:spPr/>
      <dgm:t>
        <a:bodyPr/>
        <a:lstStyle/>
        <a:p>
          <a:r>
            <a:rPr lang="en-US"/>
            <a:t>Bring/include pictures of your project for your Board of Review </a:t>
          </a:r>
        </a:p>
      </dgm:t>
    </dgm:pt>
    <dgm:pt modelId="{B05ACB80-8EAB-46F6-BB66-5F10D9AC9A2D}" type="parTrans" cxnId="{E62C583F-0A74-40AD-98F5-7AAF2FB0D4B7}">
      <dgm:prSet/>
      <dgm:spPr/>
      <dgm:t>
        <a:bodyPr/>
        <a:lstStyle/>
        <a:p>
          <a:endParaRPr lang="en-US"/>
        </a:p>
      </dgm:t>
    </dgm:pt>
    <dgm:pt modelId="{20848DE2-D4B6-4928-938E-9F1B7EC86E97}" type="sibTrans" cxnId="{E62C583F-0A74-40AD-98F5-7AAF2FB0D4B7}">
      <dgm:prSet/>
      <dgm:spPr/>
      <dgm:t>
        <a:bodyPr/>
        <a:lstStyle/>
        <a:p>
          <a:endParaRPr lang="en-US"/>
        </a:p>
      </dgm:t>
    </dgm:pt>
    <dgm:pt modelId="{C8E540C9-608C-4870-9E58-16E74FD3AE3D}">
      <dgm:prSet/>
      <dgm:spPr/>
      <dgm:t>
        <a:bodyPr/>
        <a:lstStyle/>
        <a:p>
          <a:r>
            <a:rPr lang="en-US"/>
            <a:t>Triple check your paperwork before submitting it - any missing information will lead to delays in processing Project Applications and Board of Review applications. </a:t>
          </a:r>
        </a:p>
      </dgm:t>
    </dgm:pt>
    <dgm:pt modelId="{D4CDA415-8455-49DB-9EC8-6629D7AA89D7}" type="parTrans" cxnId="{83999F6E-530E-4163-B987-11D6C9B2C1D4}">
      <dgm:prSet/>
      <dgm:spPr/>
      <dgm:t>
        <a:bodyPr/>
        <a:lstStyle/>
        <a:p>
          <a:endParaRPr lang="en-US"/>
        </a:p>
      </dgm:t>
    </dgm:pt>
    <dgm:pt modelId="{90EF348E-2B44-4543-A58D-D26C8EF38570}" type="sibTrans" cxnId="{83999F6E-530E-4163-B987-11D6C9B2C1D4}">
      <dgm:prSet/>
      <dgm:spPr/>
      <dgm:t>
        <a:bodyPr/>
        <a:lstStyle/>
        <a:p>
          <a:endParaRPr lang="en-US"/>
        </a:p>
      </dgm:t>
    </dgm:pt>
    <dgm:pt modelId="{113B9535-FB3A-45AF-B483-3DEA651E3D3F}">
      <dgm:prSet/>
      <dgm:spPr/>
      <dgm:t>
        <a:bodyPr/>
        <a:lstStyle/>
        <a:p>
          <a:r>
            <a:rPr lang="en-US"/>
            <a:t>Be prepared to talk about your experiences during scouting – camp outs, favorite memories, best/worst merit badges, etc. </a:t>
          </a:r>
        </a:p>
      </dgm:t>
    </dgm:pt>
    <dgm:pt modelId="{DA9CFF4D-DAF5-4C5F-8FB3-5FBA41D74737}" type="parTrans" cxnId="{331706F0-4086-496E-BC70-0488187DC73B}">
      <dgm:prSet/>
      <dgm:spPr/>
      <dgm:t>
        <a:bodyPr/>
        <a:lstStyle/>
        <a:p>
          <a:endParaRPr lang="en-US"/>
        </a:p>
      </dgm:t>
    </dgm:pt>
    <dgm:pt modelId="{B165AA80-E6F9-427A-B765-4C04923A45EF}" type="sibTrans" cxnId="{331706F0-4086-496E-BC70-0488187DC73B}">
      <dgm:prSet/>
      <dgm:spPr/>
      <dgm:t>
        <a:bodyPr/>
        <a:lstStyle/>
        <a:p>
          <a:endParaRPr lang="en-US"/>
        </a:p>
      </dgm:t>
    </dgm:pt>
    <dgm:pt modelId="{BE076BFE-621F-4EC6-A20D-7AA6F1E4B10C}" type="pres">
      <dgm:prSet presAssocID="{4741689C-317B-4E2A-A4E4-0574769C3A9F}" presName="root" presStyleCnt="0">
        <dgm:presLayoutVars>
          <dgm:dir/>
          <dgm:resizeHandles val="exact"/>
        </dgm:presLayoutVars>
      </dgm:prSet>
      <dgm:spPr/>
    </dgm:pt>
    <dgm:pt modelId="{36E6A60F-9FCC-4BA2-90B1-DEA36A33E57C}" type="pres">
      <dgm:prSet presAssocID="{8B64BC44-CE4A-4EFD-AB35-D2BB6B6D03BF}" presName="compNode" presStyleCnt="0"/>
      <dgm:spPr/>
    </dgm:pt>
    <dgm:pt modelId="{AF8C5EBF-E31B-4087-B1FD-F97D11EAF15D}" type="pres">
      <dgm:prSet presAssocID="{8B64BC44-CE4A-4EFD-AB35-D2BB6B6D03BF}" presName="bgRect" presStyleLbl="bgShp" presStyleIdx="0" presStyleCnt="4"/>
      <dgm:spPr/>
    </dgm:pt>
    <dgm:pt modelId="{78D376CF-439F-4B99-BD71-02445A49EE52}" type="pres">
      <dgm:prSet presAssocID="{8B64BC44-CE4A-4EFD-AB35-D2BB6B6D03BF}" presName="iconRect" presStyleLbl="node1" presStyleIdx="0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Meeting"/>
        </a:ext>
      </dgm:extLst>
    </dgm:pt>
    <dgm:pt modelId="{ACE9B9E7-9F83-4FC0-8108-B9B3AC6F96B6}" type="pres">
      <dgm:prSet presAssocID="{8B64BC44-CE4A-4EFD-AB35-D2BB6B6D03BF}" presName="spaceRect" presStyleCnt="0"/>
      <dgm:spPr/>
    </dgm:pt>
    <dgm:pt modelId="{07323065-EE61-41FF-ACA1-0858723C194D}" type="pres">
      <dgm:prSet presAssocID="{8B64BC44-CE4A-4EFD-AB35-D2BB6B6D03BF}" presName="parTx" presStyleLbl="revTx" presStyleIdx="0" presStyleCnt="4">
        <dgm:presLayoutVars>
          <dgm:chMax val="0"/>
          <dgm:chPref val="0"/>
        </dgm:presLayoutVars>
      </dgm:prSet>
      <dgm:spPr/>
    </dgm:pt>
    <dgm:pt modelId="{E1F374F4-B138-49C5-B72F-93ABEFF86ACF}" type="pres">
      <dgm:prSet presAssocID="{34CDF03B-9034-458F-BDDA-58B3A7D610D5}" presName="sibTrans" presStyleCnt="0"/>
      <dgm:spPr/>
    </dgm:pt>
    <dgm:pt modelId="{5C4014DE-23ED-4CEE-AE93-4A6595A4DDB5}" type="pres">
      <dgm:prSet presAssocID="{441DC77A-A933-43F3-9578-3B9F8246B664}" presName="compNode" presStyleCnt="0"/>
      <dgm:spPr/>
    </dgm:pt>
    <dgm:pt modelId="{98B8CFD8-C671-416F-8FD3-42669F89FD28}" type="pres">
      <dgm:prSet presAssocID="{441DC77A-A933-43F3-9578-3B9F8246B664}" presName="bgRect" presStyleLbl="bgShp" presStyleIdx="1" presStyleCnt="4"/>
      <dgm:spPr/>
    </dgm:pt>
    <dgm:pt modelId="{74AA55E1-9164-4F51-AB5E-F9162FDAD693}" type="pres">
      <dgm:prSet presAssocID="{441DC77A-A933-43F3-9578-3B9F8246B664}" presName="iconRect" presStyleLbl="node1" presStyleIdx="1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Images"/>
        </a:ext>
      </dgm:extLst>
    </dgm:pt>
    <dgm:pt modelId="{82494F0A-553E-4F13-927C-DEA41E82D35C}" type="pres">
      <dgm:prSet presAssocID="{441DC77A-A933-43F3-9578-3B9F8246B664}" presName="spaceRect" presStyleCnt="0"/>
      <dgm:spPr/>
    </dgm:pt>
    <dgm:pt modelId="{7874608E-64D8-4027-8358-1608BAA7E57A}" type="pres">
      <dgm:prSet presAssocID="{441DC77A-A933-43F3-9578-3B9F8246B664}" presName="parTx" presStyleLbl="revTx" presStyleIdx="1" presStyleCnt="4">
        <dgm:presLayoutVars>
          <dgm:chMax val="0"/>
          <dgm:chPref val="0"/>
        </dgm:presLayoutVars>
      </dgm:prSet>
      <dgm:spPr/>
    </dgm:pt>
    <dgm:pt modelId="{6D8E2250-64AF-41BC-BDE3-ECE34FEC6C75}" type="pres">
      <dgm:prSet presAssocID="{20848DE2-D4B6-4928-938E-9F1B7EC86E97}" presName="sibTrans" presStyleCnt="0"/>
      <dgm:spPr/>
    </dgm:pt>
    <dgm:pt modelId="{D4258A9A-8339-42F1-BFDF-6A6650C620F6}" type="pres">
      <dgm:prSet presAssocID="{C8E540C9-608C-4870-9E58-16E74FD3AE3D}" presName="compNode" presStyleCnt="0"/>
      <dgm:spPr/>
    </dgm:pt>
    <dgm:pt modelId="{0620C4E2-2BE9-4F0C-894C-08116E0AB8B9}" type="pres">
      <dgm:prSet presAssocID="{C8E540C9-608C-4870-9E58-16E74FD3AE3D}" presName="bgRect" presStyleLbl="bgShp" presStyleIdx="2" presStyleCnt="4"/>
      <dgm:spPr/>
    </dgm:pt>
    <dgm:pt modelId="{E158FD6E-8788-4E86-A44E-375CA489FA20}" type="pres">
      <dgm:prSet presAssocID="{C8E540C9-608C-4870-9E58-16E74FD3AE3D}" presName="iconRect" presStyleLbl="node1" presStyleIdx="2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lowchart"/>
        </a:ext>
      </dgm:extLst>
    </dgm:pt>
    <dgm:pt modelId="{06E32886-BA16-4075-A5DB-D0373CF96401}" type="pres">
      <dgm:prSet presAssocID="{C8E540C9-608C-4870-9E58-16E74FD3AE3D}" presName="spaceRect" presStyleCnt="0"/>
      <dgm:spPr/>
    </dgm:pt>
    <dgm:pt modelId="{A3234387-F22E-49E0-BBFF-DB08E3F129A2}" type="pres">
      <dgm:prSet presAssocID="{C8E540C9-608C-4870-9E58-16E74FD3AE3D}" presName="parTx" presStyleLbl="revTx" presStyleIdx="2" presStyleCnt="4">
        <dgm:presLayoutVars>
          <dgm:chMax val="0"/>
          <dgm:chPref val="0"/>
        </dgm:presLayoutVars>
      </dgm:prSet>
      <dgm:spPr/>
    </dgm:pt>
    <dgm:pt modelId="{199F06BF-70DC-4CDB-8198-CAFB58CECE4C}" type="pres">
      <dgm:prSet presAssocID="{90EF348E-2B44-4543-A58D-D26C8EF38570}" presName="sibTrans" presStyleCnt="0"/>
      <dgm:spPr/>
    </dgm:pt>
    <dgm:pt modelId="{1DFE614F-A5EE-4EDB-8122-11F2255530A5}" type="pres">
      <dgm:prSet presAssocID="{113B9535-FB3A-45AF-B483-3DEA651E3D3F}" presName="compNode" presStyleCnt="0"/>
      <dgm:spPr/>
    </dgm:pt>
    <dgm:pt modelId="{FE82373A-119C-498E-97D5-F30C1B718B2E}" type="pres">
      <dgm:prSet presAssocID="{113B9535-FB3A-45AF-B483-3DEA651E3D3F}" presName="bgRect" presStyleLbl="bgShp" presStyleIdx="3" presStyleCnt="4"/>
      <dgm:spPr/>
    </dgm:pt>
    <dgm:pt modelId="{1D6E7683-1842-4C74-8BEE-386D8647AC1E}" type="pres">
      <dgm:prSet presAssocID="{113B9535-FB3A-45AF-B483-3DEA651E3D3F}" presName="iconRect" presStyleLbl="node1" presStyleIdx="3" presStyleCnt="4"/>
      <dgm:spPr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ackpack"/>
        </a:ext>
      </dgm:extLst>
    </dgm:pt>
    <dgm:pt modelId="{FE7443D7-302E-491F-9F90-4C6B56F70D52}" type="pres">
      <dgm:prSet presAssocID="{113B9535-FB3A-45AF-B483-3DEA651E3D3F}" presName="spaceRect" presStyleCnt="0"/>
      <dgm:spPr/>
    </dgm:pt>
    <dgm:pt modelId="{FF998F58-ECC2-48BF-BBA8-F19753C76618}" type="pres">
      <dgm:prSet presAssocID="{113B9535-FB3A-45AF-B483-3DEA651E3D3F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FCBC080C-E3C3-40B4-91C9-CEC763222A99}" type="presOf" srcId="{4741689C-317B-4E2A-A4E4-0574769C3A9F}" destId="{BE076BFE-621F-4EC6-A20D-7AA6F1E4B10C}" srcOrd="0" destOrd="0" presId="urn:microsoft.com/office/officeart/2018/2/layout/IconVerticalSolidList"/>
    <dgm:cxn modelId="{A8459215-DAC5-44D5-851C-18D26197BC95}" srcId="{4741689C-317B-4E2A-A4E4-0574769C3A9F}" destId="{8B64BC44-CE4A-4EFD-AB35-D2BB6B6D03BF}" srcOrd="0" destOrd="0" parTransId="{82C00896-E023-4990-9F12-9490C861AFE7}" sibTransId="{34CDF03B-9034-458F-BDDA-58B3A7D610D5}"/>
    <dgm:cxn modelId="{D87C612D-331D-46A1-853C-A30782F92C82}" type="presOf" srcId="{8B64BC44-CE4A-4EFD-AB35-D2BB6B6D03BF}" destId="{07323065-EE61-41FF-ACA1-0858723C194D}" srcOrd="0" destOrd="0" presId="urn:microsoft.com/office/officeart/2018/2/layout/IconVerticalSolidList"/>
    <dgm:cxn modelId="{E62C583F-0A74-40AD-98F5-7AAF2FB0D4B7}" srcId="{4741689C-317B-4E2A-A4E4-0574769C3A9F}" destId="{441DC77A-A933-43F3-9578-3B9F8246B664}" srcOrd="1" destOrd="0" parTransId="{B05ACB80-8EAB-46F6-BB66-5F10D9AC9A2D}" sibTransId="{20848DE2-D4B6-4928-938E-9F1B7EC86E97}"/>
    <dgm:cxn modelId="{EB28A942-2FD0-4D5B-B071-10F6A4D2719D}" type="presOf" srcId="{C8E540C9-608C-4870-9E58-16E74FD3AE3D}" destId="{A3234387-F22E-49E0-BBFF-DB08E3F129A2}" srcOrd="0" destOrd="0" presId="urn:microsoft.com/office/officeart/2018/2/layout/IconVerticalSolidList"/>
    <dgm:cxn modelId="{83999F6E-530E-4163-B987-11D6C9B2C1D4}" srcId="{4741689C-317B-4E2A-A4E4-0574769C3A9F}" destId="{C8E540C9-608C-4870-9E58-16E74FD3AE3D}" srcOrd="2" destOrd="0" parTransId="{D4CDA415-8455-49DB-9EC8-6629D7AA89D7}" sibTransId="{90EF348E-2B44-4543-A58D-D26C8EF38570}"/>
    <dgm:cxn modelId="{D9E936CA-3843-4B17-A47F-D8B9EFF6175D}" type="presOf" srcId="{113B9535-FB3A-45AF-B483-3DEA651E3D3F}" destId="{FF998F58-ECC2-48BF-BBA8-F19753C76618}" srcOrd="0" destOrd="0" presId="urn:microsoft.com/office/officeart/2018/2/layout/IconVerticalSolidList"/>
    <dgm:cxn modelId="{331706F0-4086-496E-BC70-0488187DC73B}" srcId="{4741689C-317B-4E2A-A4E4-0574769C3A9F}" destId="{113B9535-FB3A-45AF-B483-3DEA651E3D3F}" srcOrd="3" destOrd="0" parTransId="{DA9CFF4D-DAF5-4C5F-8FB3-5FBA41D74737}" sibTransId="{B165AA80-E6F9-427A-B765-4C04923A45EF}"/>
    <dgm:cxn modelId="{C46FC4FB-525E-4DB8-9224-745E0F8620EB}" type="presOf" srcId="{441DC77A-A933-43F3-9578-3B9F8246B664}" destId="{7874608E-64D8-4027-8358-1608BAA7E57A}" srcOrd="0" destOrd="0" presId="urn:microsoft.com/office/officeart/2018/2/layout/IconVerticalSolidList"/>
    <dgm:cxn modelId="{845F5193-1F4E-4C71-A056-DD7D4E5EE019}" type="presParOf" srcId="{BE076BFE-621F-4EC6-A20D-7AA6F1E4B10C}" destId="{36E6A60F-9FCC-4BA2-90B1-DEA36A33E57C}" srcOrd="0" destOrd="0" presId="urn:microsoft.com/office/officeart/2018/2/layout/IconVerticalSolidList"/>
    <dgm:cxn modelId="{9B08A896-D31B-46C8-B4BE-88C52EE5116D}" type="presParOf" srcId="{36E6A60F-9FCC-4BA2-90B1-DEA36A33E57C}" destId="{AF8C5EBF-E31B-4087-B1FD-F97D11EAF15D}" srcOrd="0" destOrd="0" presId="urn:microsoft.com/office/officeart/2018/2/layout/IconVerticalSolidList"/>
    <dgm:cxn modelId="{796FCB7A-D97D-442B-B749-3768257CB4DA}" type="presParOf" srcId="{36E6A60F-9FCC-4BA2-90B1-DEA36A33E57C}" destId="{78D376CF-439F-4B99-BD71-02445A49EE52}" srcOrd="1" destOrd="0" presId="urn:microsoft.com/office/officeart/2018/2/layout/IconVerticalSolidList"/>
    <dgm:cxn modelId="{BB19EE06-3999-4292-AE13-99652B82C8B0}" type="presParOf" srcId="{36E6A60F-9FCC-4BA2-90B1-DEA36A33E57C}" destId="{ACE9B9E7-9F83-4FC0-8108-B9B3AC6F96B6}" srcOrd="2" destOrd="0" presId="urn:microsoft.com/office/officeart/2018/2/layout/IconVerticalSolidList"/>
    <dgm:cxn modelId="{47B3CAA5-5BAA-47F9-85AF-A4C07EACBDD3}" type="presParOf" srcId="{36E6A60F-9FCC-4BA2-90B1-DEA36A33E57C}" destId="{07323065-EE61-41FF-ACA1-0858723C194D}" srcOrd="3" destOrd="0" presId="urn:microsoft.com/office/officeart/2018/2/layout/IconVerticalSolidList"/>
    <dgm:cxn modelId="{D023B51B-4E1E-4C2B-8240-A526A63B102B}" type="presParOf" srcId="{BE076BFE-621F-4EC6-A20D-7AA6F1E4B10C}" destId="{E1F374F4-B138-49C5-B72F-93ABEFF86ACF}" srcOrd="1" destOrd="0" presId="urn:microsoft.com/office/officeart/2018/2/layout/IconVerticalSolidList"/>
    <dgm:cxn modelId="{2EA81C2F-FE8B-4AE3-A6CC-7659E65226FE}" type="presParOf" srcId="{BE076BFE-621F-4EC6-A20D-7AA6F1E4B10C}" destId="{5C4014DE-23ED-4CEE-AE93-4A6595A4DDB5}" srcOrd="2" destOrd="0" presId="urn:microsoft.com/office/officeart/2018/2/layout/IconVerticalSolidList"/>
    <dgm:cxn modelId="{43E19615-03C2-425A-AAA0-97276BC83B7E}" type="presParOf" srcId="{5C4014DE-23ED-4CEE-AE93-4A6595A4DDB5}" destId="{98B8CFD8-C671-416F-8FD3-42669F89FD28}" srcOrd="0" destOrd="0" presId="urn:microsoft.com/office/officeart/2018/2/layout/IconVerticalSolidList"/>
    <dgm:cxn modelId="{85CAEB4B-5BA7-44C6-9080-97B05C62574C}" type="presParOf" srcId="{5C4014DE-23ED-4CEE-AE93-4A6595A4DDB5}" destId="{74AA55E1-9164-4F51-AB5E-F9162FDAD693}" srcOrd="1" destOrd="0" presId="urn:microsoft.com/office/officeart/2018/2/layout/IconVerticalSolidList"/>
    <dgm:cxn modelId="{50C1B3E9-AE0B-426B-9E04-FDEB758C48F7}" type="presParOf" srcId="{5C4014DE-23ED-4CEE-AE93-4A6595A4DDB5}" destId="{82494F0A-553E-4F13-927C-DEA41E82D35C}" srcOrd="2" destOrd="0" presId="urn:microsoft.com/office/officeart/2018/2/layout/IconVerticalSolidList"/>
    <dgm:cxn modelId="{A53F3A3F-5925-498F-831C-E607577D19FA}" type="presParOf" srcId="{5C4014DE-23ED-4CEE-AE93-4A6595A4DDB5}" destId="{7874608E-64D8-4027-8358-1608BAA7E57A}" srcOrd="3" destOrd="0" presId="urn:microsoft.com/office/officeart/2018/2/layout/IconVerticalSolidList"/>
    <dgm:cxn modelId="{61E90ECB-F16F-49C2-B805-CB7931591E67}" type="presParOf" srcId="{BE076BFE-621F-4EC6-A20D-7AA6F1E4B10C}" destId="{6D8E2250-64AF-41BC-BDE3-ECE34FEC6C75}" srcOrd="3" destOrd="0" presId="urn:microsoft.com/office/officeart/2018/2/layout/IconVerticalSolidList"/>
    <dgm:cxn modelId="{2CA194EC-9330-40FE-A241-26D17F339CD5}" type="presParOf" srcId="{BE076BFE-621F-4EC6-A20D-7AA6F1E4B10C}" destId="{D4258A9A-8339-42F1-BFDF-6A6650C620F6}" srcOrd="4" destOrd="0" presId="urn:microsoft.com/office/officeart/2018/2/layout/IconVerticalSolidList"/>
    <dgm:cxn modelId="{2F346E4F-B42E-4AD8-B0FD-B37F6C8A1784}" type="presParOf" srcId="{D4258A9A-8339-42F1-BFDF-6A6650C620F6}" destId="{0620C4E2-2BE9-4F0C-894C-08116E0AB8B9}" srcOrd="0" destOrd="0" presId="urn:microsoft.com/office/officeart/2018/2/layout/IconVerticalSolidList"/>
    <dgm:cxn modelId="{CAF03463-F005-42FA-A5C7-780AFEA95890}" type="presParOf" srcId="{D4258A9A-8339-42F1-BFDF-6A6650C620F6}" destId="{E158FD6E-8788-4E86-A44E-375CA489FA20}" srcOrd="1" destOrd="0" presId="urn:microsoft.com/office/officeart/2018/2/layout/IconVerticalSolidList"/>
    <dgm:cxn modelId="{6327E373-CFCD-40B3-848F-749050BE0E1E}" type="presParOf" srcId="{D4258A9A-8339-42F1-BFDF-6A6650C620F6}" destId="{06E32886-BA16-4075-A5DB-D0373CF96401}" srcOrd="2" destOrd="0" presId="urn:microsoft.com/office/officeart/2018/2/layout/IconVerticalSolidList"/>
    <dgm:cxn modelId="{2081AA2A-36F8-49B5-A419-CABD29C7B97D}" type="presParOf" srcId="{D4258A9A-8339-42F1-BFDF-6A6650C620F6}" destId="{A3234387-F22E-49E0-BBFF-DB08E3F129A2}" srcOrd="3" destOrd="0" presId="urn:microsoft.com/office/officeart/2018/2/layout/IconVerticalSolidList"/>
    <dgm:cxn modelId="{8E5DF888-5ECE-4726-9281-4E934C62406C}" type="presParOf" srcId="{BE076BFE-621F-4EC6-A20D-7AA6F1E4B10C}" destId="{199F06BF-70DC-4CDB-8198-CAFB58CECE4C}" srcOrd="5" destOrd="0" presId="urn:microsoft.com/office/officeart/2018/2/layout/IconVerticalSolidList"/>
    <dgm:cxn modelId="{32DEB61F-F3E2-4323-8B75-2DEF9F29EB60}" type="presParOf" srcId="{BE076BFE-621F-4EC6-A20D-7AA6F1E4B10C}" destId="{1DFE614F-A5EE-4EDB-8122-11F2255530A5}" srcOrd="6" destOrd="0" presId="urn:microsoft.com/office/officeart/2018/2/layout/IconVerticalSolidList"/>
    <dgm:cxn modelId="{7B7925DF-1734-4A13-A953-05C8C9EE0F32}" type="presParOf" srcId="{1DFE614F-A5EE-4EDB-8122-11F2255530A5}" destId="{FE82373A-119C-498E-97D5-F30C1B718B2E}" srcOrd="0" destOrd="0" presId="urn:microsoft.com/office/officeart/2018/2/layout/IconVerticalSolidList"/>
    <dgm:cxn modelId="{2C7AA66F-F8EB-4E3B-B37E-F49E81E29D6F}" type="presParOf" srcId="{1DFE614F-A5EE-4EDB-8122-11F2255530A5}" destId="{1D6E7683-1842-4C74-8BEE-386D8647AC1E}" srcOrd="1" destOrd="0" presId="urn:microsoft.com/office/officeart/2018/2/layout/IconVerticalSolidList"/>
    <dgm:cxn modelId="{B50957BF-A915-44CD-A5C7-F317F2BDEDDA}" type="presParOf" srcId="{1DFE614F-A5EE-4EDB-8122-11F2255530A5}" destId="{FE7443D7-302E-491F-9F90-4C6B56F70D52}" srcOrd="2" destOrd="0" presId="urn:microsoft.com/office/officeart/2018/2/layout/IconVerticalSolidList"/>
    <dgm:cxn modelId="{2B43E07F-AFDF-4EE6-BD3A-11A5D0846430}" type="presParOf" srcId="{1DFE614F-A5EE-4EDB-8122-11F2255530A5}" destId="{FF998F58-ECC2-48BF-BBA8-F19753C76618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CA79EFE-D4EC-4B7B-96F3-F8CCB274DB27}" type="doc">
      <dgm:prSet loTypeId="urn:microsoft.com/office/officeart/2016/7/layout/VerticalDownArrowProcess" loCatId="process" qsTypeId="urn:microsoft.com/office/officeart/2005/8/quickstyle/simple4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FACDAB80-26A6-486C-AAC1-A31409E30FA7}">
      <dgm:prSet/>
      <dgm:spPr/>
      <dgm:t>
        <a:bodyPr/>
        <a:lstStyle/>
        <a:p>
          <a:pPr>
            <a:defRPr b="1"/>
          </a:pPr>
          <a:r>
            <a:rPr lang="en-US" b="1"/>
            <a:t>Adirondack:</a:t>
          </a:r>
          <a:endParaRPr lang="en-US"/>
        </a:p>
      </dgm:t>
    </dgm:pt>
    <dgm:pt modelId="{63D55582-E0DF-43B5-89ED-FA1B07B8F841}" type="parTrans" cxnId="{F1324275-22CE-41AA-9640-617C59A240BF}">
      <dgm:prSet/>
      <dgm:spPr/>
      <dgm:t>
        <a:bodyPr/>
        <a:lstStyle/>
        <a:p>
          <a:endParaRPr lang="en-US"/>
        </a:p>
      </dgm:t>
    </dgm:pt>
    <dgm:pt modelId="{E9A431F5-2288-42A6-B7FA-9C658AAC6F73}" type="sibTrans" cxnId="{F1324275-22CE-41AA-9640-617C59A240BF}">
      <dgm:prSet/>
      <dgm:spPr/>
      <dgm:t>
        <a:bodyPr/>
        <a:lstStyle/>
        <a:p>
          <a:endParaRPr lang="en-US"/>
        </a:p>
      </dgm:t>
    </dgm:pt>
    <dgm:pt modelId="{98ADF5EF-A869-4B58-AEF1-48049B821292}">
      <dgm:prSet/>
      <dgm:spPr/>
      <dgm:t>
        <a:bodyPr/>
        <a:lstStyle/>
        <a:p>
          <a:r>
            <a:rPr lang="en-US" dirty="0"/>
            <a:t>Jeff Chauvin: </a:t>
          </a:r>
          <a:r>
            <a:rPr lang="en-US" u="sng" dirty="0">
              <a:hlinkClick xmlns:r="http://schemas.openxmlformats.org/officeDocument/2006/relationships" r:id="rId1"/>
            </a:rPr>
            <a:t>chauvinj46@gmail.com</a:t>
          </a:r>
          <a:endParaRPr lang="en-US" dirty="0"/>
        </a:p>
      </dgm:t>
    </dgm:pt>
    <dgm:pt modelId="{3DA66236-A646-4F57-B1A0-A75148F4CF8D}" type="parTrans" cxnId="{0A516D47-B39A-4A32-AEFD-5B9433FB5A80}">
      <dgm:prSet/>
      <dgm:spPr/>
      <dgm:t>
        <a:bodyPr/>
        <a:lstStyle/>
        <a:p>
          <a:endParaRPr lang="en-US"/>
        </a:p>
      </dgm:t>
    </dgm:pt>
    <dgm:pt modelId="{67B4B7A7-ED81-43C6-9AC7-51D95DFB3652}" type="sibTrans" cxnId="{0A516D47-B39A-4A32-AEFD-5B9433FB5A80}">
      <dgm:prSet/>
      <dgm:spPr/>
      <dgm:t>
        <a:bodyPr/>
        <a:lstStyle/>
        <a:p>
          <a:endParaRPr lang="en-US"/>
        </a:p>
      </dgm:t>
    </dgm:pt>
    <dgm:pt modelId="{4F608102-1E35-487D-A3FD-620D83709A40}">
      <dgm:prSet/>
      <dgm:spPr/>
      <dgm:t>
        <a:bodyPr/>
        <a:lstStyle/>
        <a:p>
          <a:pPr>
            <a:defRPr b="1"/>
          </a:pPr>
          <a:r>
            <a:rPr lang="en-US" b="1"/>
            <a:t>Fort Orange:</a:t>
          </a:r>
          <a:endParaRPr lang="en-US"/>
        </a:p>
      </dgm:t>
    </dgm:pt>
    <dgm:pt modelId="{E406FD06-AE3C-413D-BCBA-146C4A27954C}" type="parTrans" cxnId="{BEFFBC83-8E62-406A-9C03-F74FE5324CC3}">
      <dgm:prSet/>
      <dgm:spPr/>
      <dgm:t>
        <a:bodyPr/>
        <a:lstStyle/>
        <a:p>
          <a:endParaRPr lang="en-US"/>
        </a:p>
      </dgm:t>
    </dgm:pt>
    <dgm:pt modelId="{8E65E0B8-CAFC-4AD9-A6EB-E07DB185A777}" type="sibTrans" cxnId="{BEFFBC83-8E62-406A-9C03-F74FE5324CC3}">
      <dgm:prSet/>
      <dgm:spPr/>
      <dgm:t>
        <a:bodyPr/>
        <a:lstStyle/>
        <a:p>
          <a:endParaRPr lang="en-US"/>
        </a:p>
      </dgm:t>
    </dgm:pt>
    <dgm:pt modelId="{689BFC31-D044-48B6-A2AD-0728A9136255}">
      <dgm:prSet/>
      <dgm:spPr/>
      <dgm:t>
        <a:bodyPr/>
        <a:lstStyle/>
        <a:p>
          <a:r>
            <a:rPr lang="en-US" dirty="0"/>
            <a:t>Doug Stang:  </a:t>
          </a:r>
          <a:r>
            <a:rPr lang="en-US" u="sng" dirty="0">
              <a:hlinkClick xmlns:r="http://schemas.openxmlformats.org/officeDocument/2006/relationships" r:id="rId2"/>
            </a:rPr>
            <a:t>douglasstang@gmail.com</a:t>
          </a:r>
          <a:r>
            <a:rPr lang="en-US" dirty="0"/>
            <a:t> </a:t>
          </a:r>
        </a:p>
      </dgm:t>
    </dgm:pt>
    <dgm:pt modelId="{02C92FD2-E9C2-4C6E-8320-E8CD2406B03D}" type="parTrans" cxnId="{8790D9A4-19B8-4C12-A6AB-290D9F310F4E}">
      <dgm:prSet/>
      <dgm:spPr/>
      <dgm:t>
        <a:bodyPr/>
        <a:lstStyle/>
        <a:p>
          <a:endParaRPr lang="en-US"/>
        </a:p>
      </dgm:t>
    </dgm:pt>
    <dgm:pt modelId="{F6A270C9-A4A2-40AC-A12C-6764CF651AD5}" type="sibTrans" cxnId="{8790D9A4-19B8-4C12-A6AB-290D9F310F4E}">
      <dgm:prSet/>
      <dgm:spPr/>
      <dgm:t>
        <a:bodyPr/>
        <a:lstStyle/>
        <a:p>
          <a:endParaRPr lang="en-US"/>
        </a:p>
      </dgm:t>
    </dgm:pt>
    <dgm:pt modelId="{AF33C4C7-B4BC-452C-8F36-A1CE86C486E8}">
      <dgm:prSet/>
      <dgm:spPr/>
      <dgm:t>
        <a:bodyPr/>
        <a:lstStyle/>
        <a:p>
          <a:r>
            <a:rPr lang="en-US" dirty="0"/>
            <a:t>Art Cornell: </a:t>
          </a:r>
          <a:r>
            <a:rPr lang="en-US" u="sng" dirty="0">
              <a:hlinkClick xmlns:r="http://schemas.openxmlformats.org/officeDocument/2006/relationships" r:id="rId3"/>
            </a:rPr>
            <a:t>Arthur.Cornell@scouting.org</a:t>
          </a:r>
          <a:endParaRPr lang="en-US" dirty="0"/>
        </a:p>
      </dgm:t>
    </dgm:pt>
    <dgm:pt modelId="{4F641577-7C26-4DD6-8F86-1338C112C6EB}" type="parTrans" cxnId="{6D5AE8F8-084E-4E29-B3C5-86FCBD088B8C}">
      <dgm:prSet/>
      <dgm:spPr/>
      <dgm:t>
        <a:bodyPr/>
        <a:lstStyle/>
        <a:p>
          <a:endParaRPr lang="en-US"/>
        </a:p>
      </dgm:t>
    </dgm:pt>
    <dgm:pt modelId="{2C3132B6-0362-472B-A9CA-1F0DF2A1676D}" type="sibTrans" cxnId="{6D5AE8F8-084E-4E29-B3C5-86FCBD088B8C}">
      <dgm:prSet/>
      <dgm:spPr/>
      <dgm:t>
        <a:bodyPr/>
        <a:lstStyle/>
        <a:p>
          <a:endParaRPr lang="en-US"/>
        </a:p>
      </dgm:t>
    </dgm:pt>
    <dgm:pt modelId="{D0F7C825-E568-4BC7-AB67-9B1AE4C4FD27}">
      <dgm:prSet/>
      <dgm:spPr/>
      <dgm:t>
        <a:bodyPr/>
        <a:lstStyle/>
        <a:p>
          <a:pPr>
            <a:defRPr b="1"/>
          </a:pPr>
          <a:r>
            <a:rPr lang="en-US" b="1"/>
            <a:t>Mohawk:</a:t>
          </a:r>
          <a:endParaRPr lang="en-US"/>
        </a:p>
      </dgm:t>
    </dgm:pt>
    <dgm:pt modelId="{A171D313-FCFB-41DC-8C92-7AF4C937B233}" type="parTrans" cxnId="{61645D44-5DE0-4193-99A5-68A56A36F0DB}">
      <dgm:prSet/>
      <dgm:spPr/>
      <dgm:t>
        <a:bodyPr/>
        <a:lstStyle/>
        <a:p>
          <a:endParaRPr lang="en-US"/>
        </a:p>
      </dgm:t>
    </dgm:pt>
    <dgm:pt modelId="{D3DD34B1-B89D-4C91-AA14-148CC3736388}" type="sibTrans" cxnId="{61645D44-5DE0-4193-99A5-68A56A36F0DB}">
      <dgm:prSet/>
      <dgm:spPr/>
      <dgm:t>
        <a:bodyPr/>
        <a:lstStyle/>
        <a:p>
          <a:endParaRPr lang="en-US"/>
        </a:p>
      </dgm:t>
    </dgm:pt>
    <dgm:pt modelId="{ECF7B7DE-B50B-4B50-80A3-E3578A2309C5}">
      <dgm:prSet/>
      <dgm:spPr/>
      <dgm:t>
        <a:bodyPr/>
        <a:lstStyle/>
        <a:p>
          <a:r>
            <a:rPr lang="en-US" dirty="0"/>
            <a:t>Don Sipher: </a:t>
          </a:r>
          <a:r>
            <a:rPr lang="en-US" dirty="0">
              <a:hlinkClick xmlns:r="http://schemas.openxmlformats.org/officeDocument/2006/relationships" r:id="rId4"/>
            </a:rPr>
            <a:t>donsipher@gmail.com</a:t>
          </a:r>
          <a:r>
            <a:rPr lang="en-US" dirty="0"/>
            <a:t> </a:t>
          </a:r>
        </a:p>
      </dgm:t>
    </dgm:pt>
    <dgm:pt modelId="{C7123C62-59C5-44E7-BD55-1FA52CBFCAD5}" type="parTrans" cxnId="{B52F9800-7032-45C5-9D22-C14D54B1D5A1}">
      <dgm:prSet/>
      <dgm:spPr/>
      <dgm:t>
        <a:bodyPr/>
        <a:lstStyle/>
        <a:p>
          <a:endParaRPr lang="en-US"/>
        </a:p>
      </dgm:t>
    </dgm:pt>
    <dgm:pt modelId="{774FE43A-E76E-49DA-B5C8-C6FD7D79C0DC}" type="sibTrans" cxnId="{B52F9800-7032-45C5-9D22-C14D54B1D5A1}">
      <dgm:prSet/>
      <dgm:spPr/>
      <dgm:t>
        <a:bodyPr/>
        <a:lstStyle/>
        <a:p>
          <a:endParaRPr lang="en-US"/>
        </a:p>
      </dgm:t>
    </dgm:pt>
    <dgm:pt modelId="{5C149F85-55DA-4299-ACCC-32179F423EA8}">
      <dgm:prSet/>
      <dgm:spPr/>
      <dgm:t>
        <a:bodyPr/>
        <a:lstStyle/>
        <a:p>
          <a:r>
            <a:rPr lang="en-US" dirty="0"/>
            <a:t>Denise Donnell: </a:t>
          </a:r>
          <a:r>
            <a:rPr lang="en-US" u="sng" dirty="0">
              <a:hlinkClick xmlns:r="http://schemas.openxmlformats.org/officeDocument/2006/relationships" r:id="rId5"/>
            </a:rPr>
            <a:t>dmdonnell71@gmail.com</a:t>
          </a:r>
          <a:endParaRPr lang="en-US" dirty="0"/>
        </a:p>
      </dgm:t>
    </dgm:pt>
    <dgm:pt modelId="{E4EDADA1-A5D3-46B9-9EFE-42071A7DBBB9}" type="parTrans" cxnId="{3D1C0CCB-E40D-47F5-B269-6FE73B2F8614}">
      <dgm:prSet/>
      <dgm:spPr/>
      <dgm:t>
        <a:bodyPr/>
        <a:lstStyle/>
        <a:p>
          <a:endParaRPr lang="en-US"/>
        </a:p>
      </dgm:t>
    </dgm:pt>
    <dgm:pt modelId="{379B2FD5-18AF-4604-BC88-84CBCDF594E2}" type="sibTrans" cxnId="{3D1C0CCB-E40D-47F5-B269-6FE73B2F8614}">
      <dgm:prSet/>
      <dgm:spPr/>
      <dgm:t>
        <a:bodyPr/>
        <a:lstStyle/>
        <a:p>
          <a:endParaRPr lang="en-US"/>
        </a:p>
      </dgm:t>
    </dgm:pt>
    <dgm:pt modelId="{4D7D0974-AA55-4641-8A3F-98EA8E1A6834}" type="pres">
      <dgm:prSet presAssocID="{DCA79EFE-D4EC-4B7B-96F3-F8CCB274DB27}" presName="Name0" presStyleCnt="0">
        <dgm:presLayoutVars>
          <dgm:dir/>
          <dgm:animLvl val="lvl"/>
          <dgm:resizeHandles val="exact"/>
        </dgm:presLayoutVars>
      </dgm:prSet>
      <dgm:spPr/>
    </dgm:pt>
    <dgm:pt modelId="{BDDA1F57-5563-4FEC-A86D-527EA95AF8A7}" type="pres">
      <dgm:prSet presAssocID="{D0F7C825-E568-4BC7-AB67-9B1AE4C4FD27}" presName="boxAndChildren" presStyleCnt="0"/>
      <dgm:spPr/>
    </dgm:pt>
    <dgm:pt modelId="{FEC768FC-5691-423C-8872-45CBD951440F}" type="pres">
      <dgm:prSet presAssocID="{D0F7C825-E568-4BC7-AB67-9B1AE4C4FD27}" presName="parentTextBox" presStyleLbl="alignNode1" presStyleIdx="0" presStyleCnt="3"/>
      <dgm:spPr/>
    </dgm:pt>
    <dgm:pt modelId="{B3CE98B7-4F8D-49DD-8F19-DDE15874DB89}" type="pres">
      <dgm:prSet presAssocID="{D0F7C825-E568-4BC7-AB67-9B1AE4C4FD27}" presName="descendantBox" presStyleLbl="bgAccFollowNode1" presStyleIdx="0" presStyleCnt="3"/>
      <dgm:spPr/>
    </dgm:pt>
    <dgm:pt modelId="{736BDD0E-3B04-468E-A395-3781B3E9A289}" type="pres">
      <dgm:prSet presAssocID="{8E65E0B8-CAFC-4AD9-A6EB-E07DB185A777}" presName="sp" presStyleCnt="0"/>
      <dgm:spPr/>
    </dgm:pt>
    <dgm:pt modelId="{184A7038-02D1-4BDF-B8DD-7A9353BEF5C1}" type="pres">
      <dgm:prSet presAssocID="{4F608102-1E35-487D-A3FD-620D83709A40}" presName="arrowAndChildren" presStyleCnt="0"/>
      <dgm:spPr/>
    </dgm:pt>
    <dgm:pt modelId="{CF1A3AAC-B9A7-4E19-8FBE-0C856F7F869D}" type="pres">
      <dgm:prSet presAssocID="{4F608102-1E35-487D-A3FD-620D83709A40}" presName="parentTextArrow" presStyleLbl="node1" presStyleIdx="0" presStyleCnt="0"/>
      <dgm:spPr/>
    </dgm:pt>
    <dgm:pt modelId="{8CFF49D8-EC43-4AC5-BF19-42A39E6E0B36}" type="pres">
      <dgm:prSet presAssocID="{4F608102-1E35-487D-A3FD-620D83709A40}" presName="arrow" presStyleLbl="alignNode1" presStyleIdx="1" presStyleCnt="3"/>
      <dgm:spPr/>
    </dgm:pt>
    <dgm:pt modelId="{237FFD45-64CC-4FFE-826E-FE79745F4CFB}" type="pres">
      <dgm:prSet presAssocID="{4F608102-1E35-487D-A3FD-620D83709A40}" presName="descendantArrow" presStyleLbl="bgAccFollowNode1" presStyleIdx="1" presStyleCnt="3"/>
      <dgm:spPr/>
    </dgm:pt>
    <dgm:pt modelId="{8019ED27-0015-46C3-AA07-2CC2075CB479}" type="pres">
      <dgm:prSet presAssocID="{E9A431F5-2288-42A6-B7FA-9C658AAC6F73}" presName="sp" presStyleCnt="0"/>
      <dgm:spPr/>
    </dgm:pt>
    <dgm:pt modelId="{D470035A-02FD-4E65-9784-8865B741B0F7}" type="pres">
      <dgm:prSet presAssocID="{FACDAB80-26A6-486C-AAC1-A31409E30FA7}" presName="arrowAndChildren" presStyleCnt="0"/>
      <dgm:spPr/>
    </dgm:pt>
    <dgm:pt modelId="{A42A70CA-85FD-40D4-BAEC-7BDDBD7B62A0}" type="pres">
      <dgm:prSet presAssocID="{FACDAB80-26A6-486C-AAC1-A31409E30FA7}" presName="parentTextArrow" presStyleLbl="node1" presStyleIdx="0" presStyleCnt="0"/>
      <dgm:spPr/>
    </dgm:pt>
    <dgm:pt modelId="{E4B559D1-BBBF-4DEA-BC6C-F16F6F15DA45}" type="pres">
      <dgm:prSet presAssocID="{FACDAB80-26A6-486C-AAC1-A31409E30FA7}" presName="arrow" presStyleLbl="alignNode1" presStyleIdx="2" presStyleCnt="3"/>
      <dgm:spPr/>
    </dgm:pt>
    <dgm:pt modelId="{A185E0D6-19C3-4EB8-9A78-82A7F9B08C9D}" type="pres">
      <dgm:prSet presAssocID="{FACDAB80-26A6-486C-AAC1-A31409E30FA7}" presName="descendantArrow" presStyleLbl="bgAccFollowNode1" presStyleIdx="2" presStyleCnt="3"/>
      <dgm:spPr/>
    </dgm:pt>
  </dgm:ptLst>
  <dgm:cxnLst>
    <dgm:cxn modelId="{B52F9800-7032-45C5-9D22-C14D54B1D5A1}" srcId="{D0F7C825-E568-4BC7-AB67-9B1AE4C4FD27}" destId="{ECF7B7DE-B50B-4B50-80A3-E3578A2309C5}" srcOrd="0" destOrd="0" parTransId="{C7123C62-59C5-44E7-BD55-1FA52CBFCAD5}" sibTransId="{774FE43A-E76E-49DA-B5C8-C6FD7D79C0DC}"/>
    <dgm:cxn modelId="{01344203-D14F-4214-8D2A-1835E461D7C9}" type="presOf" srcId="{98ADF5EF-A869-4B58-AEF1-48049B821292}" destId="{A185E0D6-19C3-4EB8-9A78-82A7F9B08C9D}" srcOrd="0" destOrd="0" presId="urn:microsoft.com/office/officeart/2016/7/layout/VerticalDownArrowProcess"/>
    <dgm:cxn modelId="{6EEFE61F-A26B-4DF3-B437-13407D9DF701}" type="presOf" srcId="{689BFC31-D044-48B6-A2AD-0728A9136255}" destId="{237FFD45-64CC-4FFE-826E-FE79745F4CFB}" srcOrd="0" destOrd="0" presId="urn:microsoft.com/office/officeart/2016/7/layout/VerticalDownArrowProcess"/>
    <dgm:cxn modelId="{6ADEA935-E323-4040-8F60-993AF9788D04}" type="presOf" srcId="{DCA79EFE-D4EC-4B7B-96F3-F8CCB274DB27}" destId="{4D7D0974-AA55-4641-8A3F-98EA8E1A6834}" srcOrd="0" destOrd="0" presId="urn:microsoft.com/office/officeart/2016/7/layout/VerticalDownArrowProcess"/>
    <dgm:cxn modelId="{BE54A361-D268-4EFC-BD2F-5256CD81F134}" type="presOf" srcId="{FACDAB80-26A6-486C-AAC1-A31409E30FA7}" destId="{E4B559D1-BBBF-4DEA-BC6C-F16F6F15DA45}" srcOrd="1" destOrd="0" presId="urn:microsoft.com/office/officeart/2016/7/layout/VerticalDownArrowProcess"/>
    <dgm:cxn modelId="{61645D44-5DE0-4193-99A5-68A56A36F0DB}" srcId="{DCA79EFE-D4EC-4B7B-96F3-F8CCB274DB27}" destId="{D0F7C825-E568-4BC7-AB67-9B1AE4C4FD27}" srcOrd="2" destOrd="0" parTransId="{A171D313-FCFB-41DC-8C92-7AF4C937B233}" sibTransId="{D3DD34B1-B89D-4C91-AA14-148CC3736388}"/>
    <dgm:cxn modelId="{0A516D47-B39A-4A32-AEFD-5B9433FB5A80}" srcId="{FACDAB80-26A6-486C-AAC1-A31409E30FA7}" destId="{98ADF5EF-A869-4B58-AEF1-48049B821292}" srcOrd="0" destOrd="0" parTransId="{3DA66236-A646-4F57-B1A0-A75148F4CF8D}" sibTransId="{67B4B7A7-ED81-43C6-9AC7-51D95DFB3652}"/>
    <dgm:cxn modelId="{C35DDA47-D8E7-4CC7-A6AC-9B80BC4D3AEE}" type="presOf" srcId="{AF33C4C7-B4BC-452C-8F36-A1CE86C486E8}" destId="{237FFD45-64CC-4FFE-826E-FE79745F4CFB}" srcOrd="0" destOrd="1" presId="urn:microsoft.com/office/officeart/2016/7/layout/VerticalDownArrowProcess"/>
    <dgm:cxn modelId="{F1324275-22CE-41AA-9640-617C59A240BF}" srcId="{DCA79EFE-D4EC-4B7B-96F3-F8CCB274DB27}" destId="{FACDAB80-26A6-486C-AAC1-A31409E30FA7}" srcOrd="0" destOrd="0" parTransId="{63D55582-E0DF-43B5-89ED-FA1B07B8F841}" sibTransId="{E9A431F5-2288-42A6-B7FA-9C658AAC6F73}"/>
    <dgm:cxn modelId="{A9001C7C-9A18-4EC5-8097-01350CF83F31}" type="presOf" srcId="{4F608102-1E35-487D-A3FD-620D83709A40}" destId="{8CFF49D8-EC43-4AC5-BF19-42A39E6E0B36}" srcOrd="1" destOrd="0" presId="urn:microsoft.com/office/officeart/2016/7/layout/VerticalDownArrowProcess"/>
    <dgm:cxn modelId="{BEFFBC83-8E62-406A-9C03-F74FE5324CC3}" srcId="{DCA79EFE-D4EC-4B7B-96F3-F8CCB274DB27}" destId="{4F608102-1E35-487D-A3FD-620D83709A40}" srcOrd="1" destOrd="0" parTransId="{E406FD06-AE3C-413D-BCBA-146C4A27954C}" sibTransId="{8E65E0B8-CAFC-4AD9-A6EB-E07DB185A777}"/>
    <dgm:cxn modelId="{48D12088-1E48-409B-9F71-52F37A0AA7FE}" type="presOf" srcId="{D0F7C825-E568-4BC7-AB67-9B1AE4C4FD27}" destId="{FEC768FC-5691-423C-8872-45CBD951440F}" srcOrd="0" destOrd="0" presId="urn:microsoft.com/office/officeart/2016/7/layout/VerticalDownArrowProcess"/>
    <dgm:cxn modelId="{8790D9A4-19B8-4C12-A6AB-290D9F310F4E}" srcId="{4F608102-1E35-487D-A3FD-620D83709A40}" destId="{689BFC31-D044-48B6-A2AD-0728A9136255}" srcOrd="0" destOrd="0" parTransId="{02C92FD2-E9C2-4C6E-8320-E8CD2406B03D}" sibTransId="{F6A270C9-A4A2-40AC-A12C-6764CF651AD5}"/>
    <dgm:cxn modelId="{4DCED5C8-E821-4584-B5AB-B49F1F759A5B}" type="presOf" srcId="{5C149F85-55DA-4299-ACCC-32179F423EA8}" destId="{B3CE98B7-4F8D-49DD-8F19-DDE15874DB89}" srcOrd="0" destOrd="1" presId="urn:microsoft.com/office/officeart/2016/7/layout/VerticalDownArrowProcess"/>
    <dgm:cxn modelId="{3D1C0CCB-E40D-47F5-B269-6FE73B2F8614}" srcId="{D0F7C825-E568-4BC7-AB67-9B1AE4C4FD27}" destId="{5C149F85-55DA-4299-ACCC-32179F423EA8}" srcOrd="1" destOrd="0" parTransId="{E4EDADA1-A5D3-46B9-9EFE-42071A7DBBB9}" sibTransId="{379B2FD5-18AF-4604-BC88-84CBCDF594E2}"/>
    <dgm:cxn modelId="{7ED30CD0-30BE-4695-8D4D-5660D19A0A5B}" type="presOf" srcId="{ECF7B7DE-B50B-4B50-80A3-E3578A2309C5}" destId="{B3CE98B7-4F8D-49DD-8F19-DDE15874DB89}" srcOrd="0" destOrd="0" presId="urn:microsoft.com/office/officeart/2016/7/layout/VerticalDownArrowProcess"/>
    <dgm:cxn modelId="{CBDA3EE3-E3D2-4812-B9B1-10F602822099}" type="presOf" srcId="{4F608102-1E35-487D-A3FD-620D83709A40}" destId="{CF1A3AAC-B9A7-4E19-8FBE-0C856F7F869D}" srcOrd="0" destOrd="0" presId="urn:microsoft.com/office/officeart/2016/7/layout/VerticalDownArrowProcess"/>
    <dgm:cxn modelId="{86619AF2-6E2C-4FCE-B1CE-389C81E06D81}" type="presOf" srcId="{FACDAB80-26A6-486C-AAC1-A31409E30FA7}" destId="{A42A70CA-85FD-40D4-BAEC-7BDDBD7B62A0}" srcOrd="0" destOrd="0" presId="urn:microsoft.com/office/officeart/2016/7/layout/VerticalDownArrowProcess"/>
    <dgm:cxn modelId="{6D5AE8F8-084E-4E29-B3C5-86FCBD088B8C}" srcId="{4F608102-1E35-487D-A3FD-620D83709A40}" destId="{AF33C4C7-B4BC-452C-8F36-A1CE86C486E8}" srcOrd="1" destOrd="0" parTransId="{4F641577-7C26-4DD6-8F86-1338C112C6EB}" sibTransId="{2C3132B6-0362-472B-A9CA-1F0DF2A1676D}"/>
    <dgm:cxn modelId="{90F7824A-78C8-41E7-8AD7-66D4360C166E}" type="presParOf" srcId="{4D7D0974-AA55-4641-8A3F-98EA8E1A6834}" destId="{BDDA1F57-5563-4FEC-A86D-527EA95AF8A7}" srcOrd="0" destOrd="0" presId="urn:microsoft.com/office/officeart/2016/7/layout/VerticalDownArrowProcess"/>
    <dgm:cxn modelId="{27DFDA38-2488-4A87-8590-FDED5DB2A83A}" type="presParOf" srcId="{BDDA1F57-5563-4FEC-A86D-527EA95AF8A7}" destId="{FEC768FC-5691-423C-8872-45CBD951440F}" srcOrd="0" destOrd="0" presId="urn:microsoft.com/office/officeart/2016/7/layout/VerticalDownArrowProcess"/>
    <dgm:cxn modelId="{E7BF7D70-BC54-401B-9255-4504954D32AA}" type="presParOf" srcId="{BDDA1F57-5563-4FEC-A86D-527EA95AF8A7}" destId="{B3CE98B7-4F8D-49DD-8F19-DDE15874DB89}" srcOrd="1" destOrd="0" presId="urn:microsoft.com/office/officeart/2016/7/layout/VerticalDownArrowProcess"/>
    <dgm:cxn modelId="{4F224C19-C849-4FCB-A86E-9D98165F2C50}" type="presParOf" srcId="{4D7D0974-AA55-4641-8A3F-98EA8E1A6834}" destId="{736BDD0E-3B04-468E-A395-3781B3E9A289}" srcOrd="1" destOrd="0" presId="urn:microsoft.com/office/officeart/2016/7/layout/VerticalDownArrowProcess"/>
    <dgm:cxn modelId="{3109B311-3A26-416B-BAA9-EB4BBA244195}" type="presParOf" srcId="{4D7D0974-AA55-4641-8A3F-98EA8E1A6834}" destId="{184A7038-02D1-4BDF-B8DD-7A9353BEF5C1}" srcOrd="2" destOrd="0" presId="urn:microsoft.com/office/officeart/2016/7/layout/VerticalDownArrowProcess"/>
    <dgm:cxn modelId="{44282853-FC93-4974-925E-D0368681C6AF}" type="presParOf" srcId="{184A7038-02D1-4BDF-B8DD-7A9353BEF5C1}" destId="{CF1A3AAC-B9A7-4E19-8FBE-0C856F7F869D}" srcOrd="0" destOrd="0" presId="urn:microsoft.com/office/officeart/2016/7/layout/VerticalDownArrowProcess"/>
    <dgm:cxn modelId="{7BC8340B-BCDF-46BE-8828-7667CD74FEEE}" type="presParOf" srcId="{184A7038-02D1-4BDF-B8DD-7A9353BEF5C1}" destId="{8CFF49D8-EC43-4AC5-BF19-42A39E6E0B36}" srcOrd="1" destOrd="0" presId="urn:microsoft.com/office/officeart/2016/7/layout/VerticalDownArrowProcess"/>
    <dgm:cxn modelId="{7D486C9E-BBB1-4123-ACDF-AD6C029C20E6}" type="presParOf" srcId="{184A7038-02D1-4BDF-B8DD-7A9353BEF5C1}" destId="{237FFD45-64CC-4FFE-826E-FE79745F4CFB}" srcOrd="2" destOrd="0" presId="urn:microsoft.com/office/officeart/2016/7/layout/VerticalDownArrowProcess"/>
    <dgm:cxn modelId="{57B42022-4754-4BBE-99DC-7486D1C8C8C5}" type="presParOf" srcId="{4D7D0974-AA55-4641-8A3F-98EA8E1A6834}" destId="{8019ED27-0015-46C3-AA07-2CC2075CB479}" srcOrd="3" destOrd="0" presId="urn:microsoft.com/office/officeart/2016/7/layout/VerticalDownArrowProcess"/>
    <dgm:cxn modelId="{E06AE548-1766-4FF5-9BA0-68AE10D41DF0}" type="presParOf" srcId="{4D7D0974-AA55-4641-8A3F-98EA8E1A6834}" destId="{D470035A-02FD-4E65-9784-8865B741B0F7}" srcOrd="4" destOrd="0" presId="urn:microsoft.com/office/officeart/2016/7/layout/VerticalDownArrowProcess"/>
    <dgm:cxn modelId="{42DDF212-04B4-46CE-995F-EDEAA58F2C54}" type="presParOf" srcId="{D470035A-02FD-4E65-9784-8865B741B0F7}" destId="{A42A70CA-85FD-40D4-BAEC-7BDDBD7B62A0}" srcOrd="0" destOrd="0" presId="urn:microsoft.com/office/officeart/2016/7/layout/VerticalDownArrowProcess"/>
    <dgm:cxn modelId="{76CD8545-29D4-4300-BE42-201CF5B3EF75}" type="presParOf" srcId="{D470035A-02FD-4E65-9784-8865B741B0F7}" destId="{E4B559D1-BBBF-4DEA-BC6C-F16F6F15DA45}" srcOrd="1" destOrd="0" presId="urn:microsoft.com/office/officeart/2016/7/layout/VerticalDownArrowProcess"/>
    <dgm:cxn modelId="{0F411C9E-712E-427F-8758-2EA18353D446}" type="presParOf" srcId="{D470035A-02FD-4E65-9784-8865B741B0F7}" destId="{A185E0D6-19C3-4EB8-9A78-82A7F9B08C9D}" srcOrd="2" destOrd="0" presId="urn:microsoft.com/office/officeart/2016/7/layout/VerticalDownArrow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0274722-FD12-4F3D-9494-66BD20DF1BFA}" type="doc">
      <dgm:prSet loTypeId="urn:microsoft.com/office/officeart/2005/8/layout/list1" loCatId="list" qsTypeId="urn:microsoft.com/office/officeart/2005/8/quickstyle/simple4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850DF75E-DBED-4B06-9B70-42DA7386702C}">
      <dgm:prSet/>
      <dgm:spPr/>
      <dgm:t>
        <a:bodyPr/>
        <a:lstStyle/>
        <a:p>
          <a:r>
            <a:rPr lang="en-US" b="1"/>
            <a:t>Rip Van Winkle District: </a:t>
          </a:r>
          <a:endParaRPr lang="en-US"/>
        </a:p>
      </dgm:t>
    </dgm:pt>
    <dgm:pt modelId="{FF9D2C86-E9CE-4607-BE54-E69D697F45ED}" type="parTrans" cxnId="{9E37660F-3610-493A-ADAE-16AD913A7C02}">
      <dgm:prSet/>
      <dgm:spPr/>
      <dgm:t>
        <a:bodyPr/>
        <a:lstStyle/>
        <a:p>
          <a:endParaRPr lang="en-US"/>
        </a:p>
      </dgm:t>
    </dgm:pt>
    <dgm:pt modelId="{88CF2ACE-1FDF-4F34-8199-2B9CA7A47CD7}" type="sibTrans" cxnId="{9E37660F-3610-493A-ADAE-16AD913A7C02}">
      <dgm:prSet/>
      <dgm:spPr/>
      <dgm:t>
        <a:bodyPr/>
        <a:lstStyle/>
        <a:p>
          <a:endParaRPr lang="en-US"/>
        </a:p>
      </dgm:t>
    </dgm:pt>
    <dgm:pt modelId="{1BC70D01-4C5F-4E3B-B871-E5D6141937EB}">
      <dgm:prSet/>
      <dgm:spPr/>
      <dgm:t>
        <a:bodyPr/>
        <a:lstStyle/>
        <a:p>
          <a:r>
            <a:rPr lang="en-US" dirty="0"/>
            <a:t>Frank Tietjen:   </a:t>
          </a:r>
          <a:r>
            <a:rPr lang="en-US" u="sng" dirty="0">
              <a:hlinkClick xmlns:r="http://schemas.openxmlformats.org/officeDocument/2006/relationships" r:id="rId1"/>
            </a:rPr>
            <a:t>ftietjen@hvc.rr.com</a:t>
          </a:r>
          <a:endParaRPr lang="en-US" dirty="0"/>
        </a:p>
      </dgm:t>
    </dgm:pt>
    <dgm:pt modelId="{EA2592B3-9E10-466C-BE90-C4AB56B52383}" type="parTrans" cxnId="{E7AC5340-F97C-49EA-B1B1-40A1384DC863}">
      <dgm:prSet/>
      <dgm:spPr/>
      <dgm:t>
        <a:bodyPr/>
        <a:lstStyle/>
        <a:p>
          <a:endParaRPr lang="en-US"/>
        </a:p>
      </dgm:t>
    </dgm:pt>
    <dgm:pt modelId="{4C89D1EF-E212-417E-8C4D-E88356AE67EF}" type="sibTrans" cxnId="{E7AC5340-F97C-49EA-B1B1-40A1384DC863}">
      <dgm:prSet/>
      <dgm:spPr/>
      <dgm:t>
        <a:bodyPr/>
        <a:lstStyle/>
        <a:p>
          <a:endParaRPr lang="en-US"/>
        </a:p>
      </dgm:t>
    </dgm:pt>
    <dgm:pt modelId="{47FF7B32-7CD6-4431-95B3-13A72E23EB95}">
      <dgm:prSet/>
      <dgm:spPr/>
      <dgm:t>
        <a:bodyPr/>
        <a:lstStyle/>
        <a:p>
          <a:r>
            <a:rPr lang="en-US" dirty="0"/>
            <a:t>Matt White:    </a:t>
          </a:r>
          <a:r>
            <a:rPr lang="en-US" u="sng" dirty="0">
              <a:hlinkClick xmlns:r="http://schemas.openxmlformats.org/officeDocument/2006/relationships" r:id="rId2"/>
            </a:rPr>
            <a:t>matman615@gmail.com</a:t>
          </a:r>
          <a:endParaRPr lang="en-US" dirty="0"/>
        </a:p>
      </dgm:t>
    </dgm:pt>
    <dgm:pt modelId="{5C62028D-AC15-4CA0-AE1A-B503A1E2FA93}" type="parTrans" cxnId="{46D1A3EE-9728-49BD-A698-730DEC4F3FE0}">
      <dgm:prSet/>
      <dgm:spPr/>
      <dgm:t>
        <a:bodyPr/>
        <a:lstStyle/>
        <a:p>
          <a:endParaRPr lang="en-US"/>
        </a:p>
      </dgm:t>
    </dgm:pt>
    <dgm:pt modelId="{4DCCF18E-2762-420F-ADDA-A0B2E46EF00A}" type="sibTrans" cxnId="{46D1A3EE-9728-49BD-A698-730DEC4F3FE0}">
      <dgm:prSet/>
      <dgm:spPr/>
      <dgm:t>
        <a:bodyPr/>
        <a:lstStyle/>
        <a:p>
          <a:endParaRPr lang="en-US"/>
        </a:p>
      </dgm:t>
    </dgm:pt>
    <dgm:pt modelId="{98FE1AA7-24C1-48E1-B2CD-972076E5C0EB}">
      <dgm:prSet/>
      <dgm:spPr/>
      <dgm:t>
        <a:bodyPr/>
        <a:lstStyle/>
        <a:p>
          <a:r>
            <a:rPr lang="en-US" b="1"/>
            <a:t>Turning Point:</a:t>
          </a:r>
          <a:endParaRPr lang="en-US"/>
        </a:p>
      </dgm:t>
    </dgm:pt>
    <dgm:pt modelId="{885E304B-5BAE-4E39-8807-77868EDB857D}" type="parTrans" cxnId="{38681B35-ABB3-4539-BD34-FD8960668FC8}">
      <dgm:prSet/>
      <dgm:spPr/>
      <dgm:t>
        <a:bodyPr/>
        <a:lstStyle/>
        <a:p>
          <a:endParaRPr lang="en-US"/>
        </a:p>
      </dgm:t>
    </dgm:pt>
    <dgm:pt modelId="{90ECF74D-3C43-4EC3-8292-7F3DC3DF9589}" type="sibTrans" cxnId="{38681B35-ABB3-4539-BD34-FD8960668FC8}">
      <dgm:prSet/>
      <dgm:spPr/>
      <dgm:t>
        <a:bodyPr/>
        <a:lstStyle/>
        <a:p>
          <a:endParaRPr lang="en-US"/>
        </a:p>
      </dgm:t>
    </dgm:pt>
    <dgm:pt modelId="{F9F5FC53-F209-40FC-9B0B-615CBF737E3B}">
      <dgm:prSet/>
      <dgm:spPr/>
      <dgm:t>
        <a:bodyPr/>
        <a:lstStyle/>
        <a:p>
          <a:r>
            <a:rPr lang="en-US" dirty="0"/>
            <a:t>Ellen Howe: </a:t>
          </a:r>
          <a:r>
            <a:rPr lang="en-US" u="sng" dirty="0">
              <a:hlinkClick xmlns:r="http://schemas.openxmlformats.org/officeDocument/2006/relationships" r:id="rId3"/>
            </a:rPr>
            <a:t>wakadvancement@gmail.com</a:t>
          </a:r>
          <a:endParaRPr lang="en-US" dirty="0"/>
        </a:p>
      </dgm:t>
    </dgm:pt>
    <dgm:pt modelId="{C134072B-A7A6-4FBC-BE95-BC9CCF1ADB16}" type="parTrans" cxnId="{45899644-D30F-4B45-A536-612A2753AFFF}">
      <dgm:prSet/>
      <dgm:spPr/>
      <dgm:t>
        <a:bodyPr/>
        <a:lstStyle/>
        <a:p>
          <a:endParaRPr lang="en-US"/>
        </a:p>
      </dgm:t>
    </dgm:pt>
    <dgm:pt modelId="{0EE698D3-222B-4B86-A1B7-FDA3FA670AB5}" type="sibTrans" cxnId="{45899644-D30F-4B45-A536-612A2753AFFF}">
      <dgm:prSet/>
      <dgm:spPr/>
      <dgm:t>
        <a:bodyPr/>
        <a:lstStyle/>
        <a:p>
          <a:endParaRPr lang="en-US"/>
        </a:p>
      </dgm:t>
    </dgm:pt>
    <dgm:pt modelId="{5B8E310F-EAB4-453E-9709-8B917EF08468}">
      <dgm:prSet/>
      <dgm:spPr/>
      <dgm:t>
        <a:bodyPr/>
        <a:lstStyle/>
        <a:p>
          <a:r>
            <a:rPr lang="en-US" dirty="0"/>
            <a:t>James Maynard: </a:t>
          </a:r>
          <a:r>
            <a:rPr lang="en-US" u="sng" dirty="0">
              <a:hlinkClick xmlns:r="http://schemas.openxmlformats.org/officeDocument/2006/relationships" r:id="rId4"/>
            </a:rPr>
            <a:t>maynardj1986@hotmail.com</a:t>
          </a:r>
          <a:r>
            <a:rPr lang="en-US" dirty="0"/>
            <a:t> </a:t>
          </a:r>
        </a:p>
      </dgm:t>
    </dgm:pt>
    <dgm:pt modelId="{214E9FD4-B6C4-4EB5-9735-6AF28E0A7B1E}" type="parTrans" cxnId="{2457D09D-72EA-4851-B672-0860A068CCBB}">
      <dgm:prSet/>
      <dgm:spPr/>
      <dgm:t>
        <a:bodyPr/>
        <a:lstStyle/>
        <a:p>
          <a:endParaRPr lang="en-US"/>
        </a:p>
      </dgm:t>
    </dgm:pt>
    <dgm:pt modelId="{9B4F9A4D-6ECC-4D96-BE00-D03E9A6F39E1}" type="sibTrans" cxnId="{2457D09D-72EA-4851-B672-0860A068CCBB}">
      <dgm:prSet/>
      <dgm:spPr/>
      <dgm:t>
        <a:bodyPr/>
        <a:lstStyle/>
        <a:p>
          <a:endParaRPr lang="en-US"/>
        </a:p>
      </dgm:t>
    </dgm:pt>
    <dgm:pt modelId="{F253F648-4D96-4E32-BF8B-14ADCEC3CF10}">
      <dgm:prSet/>
      <dgm:spPr/>
      <dgm:t>
        <a:bodyPr/>
        <a:lstStyle/>
        <a:p>
          <a:r>
            <a:rPr lang="en-US" b="1"/>
            <a:t>Yankee Doodle</a:t>
          </a:r>
          <a:endParaRPr lang="en-US"/>
        </a:p>
      </dgm:t>
    </dgm:pt>
    <dgm:pt modelId="{019CE1C9-107B-457C-B74A-3375108F611C}" type="parTrans" cxnId="{923AA985-50E7-4698-96DB-2585F77F70B0}">
      <dgm:prSet/>
      <dgm:spPr/>
      <dgm:t>
        <a:bodyPr/>
        <a:lstStyle/>
        <a:p>
          <a:endParaRPr lang="en-US"/>
        </a:p>
      </dgm:t>
    </dgm:pt>
    <dgm:pt modelId="{2A73E389-DCAC-4618-B6FB-DB1288F431A4}" type="sibTrans" cxnId="{923AA985-50E7-4698-96DB-2585F77F70B0}">
      <dgm:prSet/>
      <dgm:spPr/>
      <dgm:t>
        <a:bodyPr/>
        <a:lstStyle/>
        <a:p>
          <a:endParaRPr lang="en-US"/>
        </a:p>
      </dgm:t>
    </dgm:pt>
    <dgm:pt modelId="{C605F4B9-6228-40AF-80D8-AC94BDB6C394}">
      <dgm:prSet/>
      <dgm:spPr/>
      <dgm:t>
        <a:bodyPr/>
        <a:lstStyle/>
        <a:p>
          <a:r>
            <a:rPr lang="en-US" dirty="0"/>
            <a:t>Bill Clancy:  </a:t>
          </a:r>
          <a:r>
            <a:rPr lang="en-US" dirty="0">
              <a:hlinkClick xmlns:r="http://schemas.openxmlformats.org/officeDocument/2006/relationships" r:id="rId5"/>
            </a:rPr>
            <a:t>ydeagles@trcscouting.org</a:t>
          </a:r>
          <a:endParaRPr lang="en-US" dirty="0"/>
        </a:p>
      </dgm:t>
    </dgm:pt>
    <dgm:pt modelId="{229F5E65-1D1F-45BA-BDC5-2EAE2E211650}" type="parTrans" cxnId="{EC46E84F-38B7-4F1B-AF9E-C6A825717497}">
      <dgm:prSet/>
      <dgm:spPr/>
      <dgm:t>
        <a:bodyPr/>
        <a:lstStyle/>
        <a:p>
          <a:endParaRPr lang="en-US"/>
        </a:p>
      </dgm:t>
    </dgm:pt>
    <dgm:pt modelId="{810DD7B9-0229-43A1-A5E3-ECF68FE33E5D}" type="sibTrans" cxnId="{EC46E84F-38B7-4F1B-AF9E-C6A825717497}">
      <dgm:prSet/>
      <dgm:spPr/>
      <dgm:t>
        <a:bodyPr/>
        <a:lstStyle/>
        <a:p>
          <a:endParaRPr lang="en-US"/>
        </a:p>
      </dgm:t>
    </dgm:pt>
    <dgm:pt modelId="{760838B8-C4F5-4371-8651-0AB57E1A4F26}" type="pres">
      <dgm:prSet presAssocID="{B0274722-FD12-4F3D-9494-66BD20DF1BFA}" presName="linear" presStyleCnt="0">
        <dgm:presLayoutVars>
          <dgm:dir/>
          <dgm:animLvl val="lvl"/>
          <dgm:resizeHandles val="exact"/>
        </dgm:presLayoutVars>
      </dgm:prSet>
      <dgm:spPr/>
    </dgm:pt>
    <dgm:pt modelId="{1CB8FF45-37E9-4708-BF29-BC9A1D975F70}" type="pres">
      <dgm:prSet presAssocID="{850DF75E-DBED-4B06-9B70-42DA7386702C}" presName="parentLin" presStyleCnt="0"/>
      <dgm:spPr/>
    </dgm:pt>
    <dgm:pt modelId="{65E7F4A9-2632-488E-8040-7C77E850F54A}" type="pres">
      <dgm:prSet presAssocID="{850DF75E-DBED-4B06-9B70-42DA7386702C}" presName="parentLeftMargin" presStyleLbl="node1" presStyleIdx="0" presStyleCnt="3"/>
      <dgm:spPr/>
    </dgm:pt>
    <dgm:pt modelId="{BFEEAEF4-FB9E-4B20-9705-3800264A2F25}" type="pres">
      <dgm:prSet presAssocID="{850DF75E-DBED-4B06-9B70-42DA7386702C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ED9FC41-CC30-4FA5-BD01-098E63943222}" type="pres">
      <dgm:prSet presAssocID="{850DF75E-DBED-4B06-9B70-42DA7386702C}" presName="negativeSpace" presStyleCnt="0"/>
      <dgm:spPr/>
    </dgm:pt>
    <dgm:pt modelId="{318C9E99-A414-446B-B13C-22177A305748}" type="pres">
      <dgm:prSet presAssocID="{850DF75E-DBED-4B06-9B70-42DA7386702C}" presName="childText" presStyleLbl="conFgAcc1" presStyleIdx="0" presStyleCnt="3">
        <dgm:presLayoutVars>
          <dgm:bulletEnabled val="1"/>
        </dgm:presLayoutVars>
      </dgm:prSet>
      <dgm:spPr/>
    </dgm:pt>
    <dgm:pt modelId="{CE944389-54EC-49FB-8F7A-A602860ADE1A}" type="pres">
      <dgm:prSet presAssocID="{88CF2ACE-1FDF-4F34-8199-2B9CA7A47CD7}" presName="spaceBetweenRectangles" presStyleCnt="0"/>
      <dgm:spPr/>
    </dgm:pt>
    <dgm:pt modelId="{8455D4BA-C8AE-492C-85ED-FE4E48DCED84}" type="pres">
      <dgm:prSet presAssocID="{98FE1AA7-24C1-48E1-B2CD-972076E5C0EB}" presName="parentLin" presStyleCnt="0"/>
      <dgm:spPr/>
    </dgm:pt>
    <dgm:pt modelId="{409312E0-707C-4596-A890-C4EEECCDD75B}" type="pres">
      <dgm:prSet presAssocID="{98FE1AA7-24C1-48E1-B2CD-972076E5C0EB}" presName="parentLeftMargin" presStyleLbl="node1" presStyleIdx="0" presStyleCnt="3"/>
      <dgm:spPr/>
    </dgm:pt>
    <dgm:pt modelId="{E48B7B8A-8D47-4269-9391-FF51914D44AE}" type="pres">
      <dgm:prSet presAssocID="{98FE1AA7-24C1-48E1-B2CD-972076E5C0E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F96E7E3-1278-4C68-A128-C4AFA324DF88}" type="pres">
      <dgm:prSet presAssocID="{98FE1AA7-24C1-48E1-B2CD-972076E5C0EB}" presName="negativeSpace" presStyleCnt="0"/>
      <dgm:spPr/>
    </dgm:pt>
    <dgm:pt modelId="{E2029106-14D6-4BD3-9A9A-9719B334E059}" type="pres">
      <dgm:prSet presAssocID="{98FE1AA7-24C1-48E1-B2CD-972076E5C0EB}" presName="childText" presStyleLbl="conFgAcc1" presStyleIdx="1" presStyleCnt="3">
        <dgm:presLayoutVars>
          <dgm:bulletEnabled val="1"/>
        </dgm:presLayoutVars>
      </dgm:prSet>
      <dgm:spPr/>
    </dgm:pt>
    <dgm:pt modelId="{8D0016A9-D616-4F5B-92BA-4F006E784BD5}" type="pres">
      <dgm:prSet presAssocID="{90ECF74D-3C43-4EC3-8292-7F3DC3DF9589}" presName="spaceBetweenRectangles" presStyleCnt="0"/>
      <dgm:spPr/>
    </dgm:pt>
    <dgm:pt modelId="{0D029F61-36B9-4257-BCB1-E85331E4D630}" type="pres">
      <dgm:prSet presAssocID="{F253F648-4D96-4E32-BF8B-14ADCEC3CF10}" presName="parentLin" presStyleCnt="0"/>
      <dgm:spPr/>
    </dgm:pt>
    <dgm:pt modelId="{84FFF63E-AF50-41DA-8806-1B1CF8A250B3}" type="pres">
      <dgm:prSet presAssocID="{F253F648-4D96-4E32-BF8B-14ADCEC3CF10}" presName="parentLeftMargin" presStyleLbl="node1" presStyleIdx="1" presStyleCnt="3"/>
      <dgm:spPr/>
    </dgm:pt>
    <dgm:pt modelId="{B8A9C9A5-F8B0-479F-896D-F87D2830D4AE}" type="pres">
      <dgm:prSet presAssocID="{F253F648-4D96-4E32-BF8B-14ADCEC3CF10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FE3588D2-D962-47C7-B75A-3E41976FEE78}" type="pres">
      <dgm:prSet presAssocID="{F253F648-4D96-4E32-BF8B-14ADCEC3CF10}" presName="negativeSpace" presStyleCnt="0"/>
      <dgm:spPr/>
    </dgm:pt>
    <dgm:pt modelId="{2092A232-794B-4039-8DB0-5B6F00B2B0AA}" type="pres">
      <dgm:prSet presAssocID="{F253F648-4D96-4E32-BF8B-14ADCEC3CF10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8DDF3008-4AEC-4823-81CC-D17A0F106662}" type="presOf" srcId="{F9F5FC53-F209-40FC-9B0B-615CBF737E3B}" destId="{E2029106-14D6-4BD3-9A9A-9719B334E059}" srcOrd="0" destOrd="0" presId="urn:microsoft.com/office/officeart/2005/8/layout/list1"/>
    <dgm:cxn modelId="{9E37660F-3610-493A-ADAE-16AD913A7C02}" srcId="{B0274722-FD12-4F3D-9494-66BD20DF1BFA}" destId="{850DF75E-DBED-4B06-9B70-42DA7386702C}" srcOrd="0" destOrd="0" parTransId="{FF9D2C86-E9CE-4607-BE54-E69D697F45ED}" sibTransId="{88CF2ACE-1FDF-4F34-8199-2B9CA7A47CD7}"/>
    <dgm:cxn modelId="{08042431-4E9F-418E-8C60-D2EE0D73763B}" type="presOf" srcId="{5B8E310F-EAB4-453E-9709-8B917EF08468}" destId="{E2029106-14D6-4BD3-9A9A-9719B334E059}" srcOrd="0" destOrd="1" presId="urn:microsoft.com/office/officeart/2005/8/layout/list1"/>
    <dgm:cxn modelId="{38681B35-ABB3-4539-BD34-FD8960668FC8}" srcId="{B0274722-FD12-4F3D-9494-66BD20DF1BFA}" destId="{98FE1AA7-24C1-48E1-B2CD-972076E5C0EB}" srcOrd="1" destOrd="0" parTransId="{885E304B-5BAE-4E39-8807-77868EDB857D}" sibTransId="{90ECF74D-3C43-4EC3-8292-7F3DC3DF9589}"/>
    <dgm:cxn modelId="{E7AC5340-F97C-49EA-B1B1-40A1384DC863}" srcId="{850DF75E-DBED-4B06-9B70-42DA7386702C}" destId="{1BC70D01-4C5F-4E3B-B871-E5D6141937EB}" srcOrd="0" destOrd="0" parTransId="{EA2592B3-9E10-466C-BE90-C4AB56B52383}" sibTransId="{4C89D1EF-E212-417E-8C4D-E88356AE67EF}"/>
    <dgm:cxn modelId="{84EF6C5F-729C-44E1-B4CE-BB4CA08B0D65}" type="presOf" srcId="{C605F4B9-6228-40AF-80D8-AC94BDB6C394}" destId="{2092A232-794B-4039-8DB0-5B6F00B2B0AA}" srcOrd="0" destOrd="0" presId="urn:microsoft.com/office/officeart/2005/8/layout/list1"/>
    <dgm:cxn modelId="{06E52861-6F20-460E-BE90-C52702B86801}" type="presOf" srcId="{1BC70D01-4C5F-4E3B-B871-E5D6141937EB}" destId="{318C9E99-A414-446B-B13C-22177A305748}" srcOrd="0" destOrd="0" presId="urn:microsoft.com/office/officeart/2005/8/layout/list1"/>
    <dgm:cxn modelId="{45899644-D30F-4B45-A536-612A2753AFFF}" srcId="{98FE1AA7-24C1-48E1-B2CD-972076E5C0EB}" destId="{F9F5FC53-F209-40FC-9B0B-615CBF737E3B}" srcOrd="0" destOrd="0" parTransId="{C134072B-A7A6-4FBC-BE95-BC9CCF1ADB16}" sibTransId="{0EE698D3-222B-4B86-A1B7-FDA3FA670AB5}"/>
    <dgm:cxn modelId="{BA82596C-F963-4A3B-98E7-48FA9E7F05C2}" type="presOf" srcId="{F253F648-4D96-4E32-BF8B-14ADCEC3CF10}" destId="{B8A9C9A5-F8B0-479F-896D-F87D2830D4AE}" srcOrd="1" destOrd="0" presId="urn:microsoft.com/office/officeart/2005/8/layout/list1"/>
    <dgm:cxn modelId="{20FD276F-EDF9-4CC1-A64C-7EDC589BA924}" type="presOf" srcId="{47FF7B32-7CD6-4431-95B3-13A72E23EB95}" destId="{318C9E99-A414-446B-B13C-22177A305748}" srcOrd="0" destOrd="1" presId="urn:microsoft.com/office/officeart/2005/8/layout/list1"/>
    <dgm:cxn modelId="{EC46E84F-38B7-4F1B-AF9E-C6A825717497}" srcId="{F253F648-4D96-4E32-BF8B-14ADCEC3CF10}" destId="{C605F4B9-6228-40AF-80D8-AC94BDB6C394}" srcOrd="0" destOrd="0" parTransId="{229F5E65-1D1F-45BA-BDC5-2EAE2E211650}" sibTransId="{810DD7B9-0229-43A1-A5E3-ECF68FE33E5D}"/>
    <dgm:cxn modelId="{0ED3BD77-9F64-425B-8C07-52C897910E65}" type="presOf" srcId="{850DF75E-DBED-4B06-9B70-42DA7386702C}" destId="{65E7F4A9-2632-488E-8040-7C77E850F54A}" srcOrd="0" destOrd="0" presId="urn:microsoft.com/office/officeart/2005/8/layout/list1"/>
    <dgm:cxn modelId="{2B022B7A-5458-4B9B-8E90-C02A2ABEBBC1}" type="presOf" srcId="{850DF75E-DBED-4B06-9B70-42DA7386702C}" destId="{BFEEAEF4-FB9E-4B20-9705-3800264A2F25}" srcOrd="1" destOrd="0" presId="urn:microsoft.com/office/officeart/2005/8/layout/list1"/>
    <dgm:cxn modelId="{923AA985-50E7-4698-96DB-2585F77F70B0}" srcId="{B0274722-FD12-4F3D-9494-66BD20DF1BFA}" destId="{F253F648-4D96-4E32-BF8B-14ADCEC3CF10}" srcOrd="2" destOrd="0" parTransId="{019CE1C9-107B-457C-B74A-3375108F611C}" sibTransId="{2A73E389-DCAC-4618-B6FB-DB1288F431A4}"/>
    <dgm:cxn modelId="{6D712A8F-36B4-4041-88D3-E0D913252511}" type="presOf" srcId="{98FE1AA7-24C1-48E1-B2CD-972076E5C0EB}" destId="{409312E0-707C-4596-A890-C4EEECCDD75B}" srcOrd="0" destOrd="0" presId="urn:microsoft.com/office/officeart/2005/8/layout/list1"/>
    <dgm:cxn modelId="{2457D09D-72EA-4851-B672-0860A068CCBB}" srcId="{98FE1AA7-24C1-48E1-B2CD-972076E5C0EB}" destId="{5B8E310F-EAB4-453E-9709-8B917EF08468}" srcOrd="1" destOrd="0" parTransId="{214E9FD4-B6C4-4EB5-9735-6AF28E0A7B1E}" sibTransId="{9B4F9A4D-6ECC-4D96-BE00-D03E9A6F39E1}"/>
    <dgm:cxn modelId="{49E3DAD1-E4DF-47F6-8BC0-F3A3EE49B564}" type="presOf" srcId="{F253F648-4D96-4E32-BF8B-14ADCEC3CF10}" destId="{84FFF63E-AF50-41DA-8806-1B1CF8A250B3}" srcOrd="0" destOrd="0" presId="urn:microsoft.com/office/officeart/2005/8/layout/list1"/>
    <dgm:cxn modelId="{1A97E4D8-4D08-4AA2-B39C-D70F6FEB9D33}" type="presOf" srcId="{B0274722-FD12-4F3D-9494-66BD20DF1BFA}" destId="{760838B8-C4F5-4371-8651-0AB57E1A4F26}" srcOrd="0" destOrd="0" presId="urn:microsoft.com/office/officeart/2005/8/layout/list1"/>
    <dgm:cxn modelId="{D27716ED-CBE2-4457-B537-3B8568162662}" type="presOf" srcId="{98FE1AA7-24C1-48E1-B2CD-972076E5C0EB}" destId="{E48B7B8A-8D47-4269-9391-FF51914D44AE}" srcOrd="1" destOrd="0" presId="urn:microsoft.com/office/officeart/2005/8/layout/list1"/>
    <dgm:cxn modelId="{46D1A3EE-9728-49BD-A698-730DEC4F3FE0}" srcId="{850DF75E-DBED-4B06-9B70-42DA7386702C}" destId="{47FF7B32-7CD6-4431-95B3-13A72E23EB95}" srcOrd="1" destOrd="0" parTransId="{5C62028D-AC15-4CA0-AE1A-B503A1E2FA93}" sibTransId="{4DCCF18E-2762-420F-ADDA-A0B2E46EF00A}"/>
    <dgm:cxn modelId="{E7F75A40-1586-4DD4-9205-AE31B775AF6D}" type="presParOf" srcId="{760838B8-C4F5-4371-8651-0AB57E1A4F26}" destId="{1CB8FF45-37E9-4708-BF29-BC9A1D975F70}" srcOrd="0" destOrd="0" presId="urn:microsoft.com/office/officeart/2005/8/layout/list1"/>
    <dgm:cxn modelId="{61511088-3115-48BE-AA84-19977529B0F0}" type="presParOf" srcId="{1CB8FF45-37E9-4708-BF29-BC9A1D975F70}" destId="{65E7F4A9-2632-488E-8040-7C77E850F54A}" srcOrd="0" destOrd="0" presId="urn:microsoft.com/office/officeart/2005/8/layout/list1"/>
    <dgm:cxn modelId="{1A298F2F-B211-41AA-A41B-3A6AB50BC886}" type="presParOf" srcId="{1CB8FF45-37E9-4708-BF29-BC9A1D975F70}" destId="{BFEEAEF4-FB9E-4B20-9705-3800264A2F25}" srcOrd="1" destOrd="0" presId="urn:microsoft.com/office/officeart/2005/8/layout/list1"/>
    <dgm:cxn modelId="{F59E1C70-8FF3-46B2-9855-3A13DFF829BC}" type="presParOf" srcId="{760838B8-C4F5-4371-8651-0AB57E1A4F26}" destId="{7ED9FC41-CC30-4FA5-BD01-098E63943222}" srcOrd="1" destOrd="0" presId="urn:microsoft.com/office/officeart/2005/8/layout/list1"/>
    <dgm:cxn modelId="{257031D1-6CE4-4810-837C-9342D13C1176}" type="presParOf" srcId="{760838B8-C4F5-4371-8651-0AB57E1A4F26}" destId="{318C9E99-A414-446B-B13C-22177A305748}" srcOrd="2" destOrd="0" presId="urn:microsoft.com/office/officeart/2005/8/layout/list1"/>
    <dgm:cxn modelId="{D200BB82-86AF-4508-9409-989E58F59DF3}" type="presParOf" srcId="{760838B8-C4F5-4371-8651-0AB57E1A4F26}" destId="{CE944389-54EC-49FB-8F7A-A602860ADE1A}" srcOrd="3" destOrd="0" presId="urn:microsoft.com/office/officeart/2005/8/layout/list1"/>
    <dgm:cxn modelId="{53099E6E-5B33-4989-A410-C8853892B756}" type="presParOf" srcId="{760838B8-C4F5-4371-8651-0AB57E1A4F26}" destId="{8455D4BA-C8AE-492C-85ED-FE4E48DCED84}" srcOrd="4" destOrd="0" presId="urn:microsoft.com/office/officeart/2005/8/layout/list1"/>
    <dgm:cxn modelId="{AFBE9A36-D8C5-43CF-BA49-A99BC9F5CB76}" type="presParOf" srcId="{8455D4BA-C8AE-492C-85ED-FE4E48DCED84}" destId="{409312E0-707C-4596-A890-C4EEECCDD75B}" srcOrd="0" destOrd="0" presId="urn:microsoft.com/office/officeart/2005/8/layout/list1"/>
    <dgm:cxn modelId="{7E9AF6BD-ED7A-4729-BE00-050F95A8EA66}" type="presParOf" srcId="{8455D4BA-C8AE-492C-85ED-FE4E48DCED84}" destId="{E48B7B8A-8D47-4269-9391-FF51914D44AE}" srcOrd="1" destOrd="0" presId="urn:microsoft.com/office/officeart/2005/8/layout/list1"/>
    <dgm:cxn modelId="{9044573D-492D-486C-A4A4-50018CEDE62E}" type="presParOf" srcId="{760838B8-C4F5-4371-8651-0AB57E1A4F26}" destId="{BF96E7E3-1278-4C68-A128-C4AFA324DF88}" srcOrd="5" destOrd="0" presId="urn:microsoft.com/office/officeart/2005/8/layout/list1"/>
    <dgm:cxn modelId="{D9350148-B9F7-40ED-9090-FEEBC7E89432}" type="presParOf" srcId="{760838B8-C4F5-4371-8651-0AB57E1A4F26}" destId="{E2029106-14D6-4BD3-9A9A-9719B334E059}" srcOrd="6" destOrd="0" presId="urn:microsoft.com/office/officeart/2005/8/layout/list1"/>
    <dgm:cxn modelId="{30A826D6-2B37-4DD6-B10C-B25DC1E51803}" type="presParOf" srcId="{760838B8-C4F5-4371-8651-0AB57E1A4F26}" destId="{8D0016A9-D616-4F5B-92BA-4F006E784BD5}" srcOrd="7" destOrd="0" presId="urn:microsoft.com/office/officeart/2005/8/layout/list1"/>
    <dgm:cxn modelId="{5408279C-E784-475C-8522-24F01D2151E9}" type="presParOf" srcId="{760838B8-C4F5-4371-8651-0AB57E1A4F26}" destId="{0D029F61-36B9-4257-BCB1-E85331E4D630}" srcOrd="8" destOrd="0" presId="urn:microsoft.com/office/officeart/2005/8/layout/list1"/>
    <dgm:cxn modelId="{5A67255E-E41E-42BD-A3AC-C8E6268C3DD8}" type="presParOf" srcId="{0D029F61-36B9-4257-BCB1-E85331E4D630}" destId="{84FFF63E-AF50-41DA-8806-1B1CF8A250B3}" srcOrd="0" destOrd="0" presId="urn:microsoft.com/office/officeart/2005/8/layout/list1"/>
    <dgm:cxn modelId="{4FAB80F4-AE12-4F07-983E-D133B6DC12F2}" type="presParOf" srcId="{0D029F61-36B9-4257-BCB1-E85331E4D630}" destId="{B8A9C9A5-F8B0-479F-896D-F87D2830D4AE}" srcOrd="1" destOrd="0" presId="urn:microsoft.com/office/officeart/2005/8/layout/list1"/>
    <dgm:cxn modelId="{636C4D39-BF07-42A4-B784-802C9BA1D146}" type="presParOf" srcId="{760838B8-C4F5-4371-8651-0AB57E1A4F26}" destId="{FE3588D2-D962-47C7-B75A-3E41976FEE78}" srcOrd="9" destOrd="0" presId="urn:microsoft.com/office/officeart/2005/8/layout/list1"/>
    <dgm:cxn modelId="{E9AEEE63-D2C7-44D6-A789-916CB36B5AD5}" type="presParOf" srcId="{760838B8-C4F5-4371-8651-0AB57E1A4F26}" destId="{2092A232-794B-4039-8DB0-5B6F00B2B0A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492E2FA-60D0-481E-AE09-FB569E2E9F36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EA8F0766-2214-4D9A-AE80-658B8118C564}">
      <dgm:prSet/>
      <dgm:spPr/>
      <dgm:t>
        <a:bodyPr/>
        <a:lstStyle/>
        <a:p>
          <a:r>
            <a:rPr lang="en-US"/>
            <a:t>The Project workbook, along with any other relevant materials</a:t>
          </a:r>
        </a:p>
      </dgm:t>
    </dgm:pt>
    <dgm:pt modelId="{B4A34748-BF39-4CEE-AC8A-CBF88DCC6E22}" type="parTrans" cxnId="{341B2270-117D-4A58-B01C-821DA37493C1}">
      <dgm:prSet/>
      <dgm:spPr/>
      <dgm:t>
        <a:bodyPr/>
        <a:lstStyle/>
        <a:p>
          <a:endParaRPr lang="en-US"/>
        </a:p>
      </dgm:t>
    </dgm:pt>
    <dgm:pt modelId="{11668399-9EC6-459D-B050-0632DA02C072}" type="sibTrans" cxnId="{341B2270-117D-4A58-B01C-821DA37493C1}">
      <dgm:prSet/>
      <dgm:spPr/>
      <dgm:t>
        <a:bodyPr/>
        <a:lstStyle/>
        <a:p>
          <a:endParaRPr lang="en-US"/>
        </a:p>
      </dgm:t>
    </dgm:pt>
    <dgm:pt modelId="{3BF709DF-20C8-4670-9D73-C93723AE4667}">
      <dgm:prSet/>
      <dgm:spPr/>
      <dgm:t>
        <a:bodyPr/>
        <a:lstStyle/>
        <a:p>
          <a:r>
            <a:rPr lang="en-US"/>
            <a:t>(e.g., pictures of the project location if it will help with better understanding your project goals).</a:t>
          </a:r>
        </a:p>
      </dgm:t>
    </dgm:pt>
    <dgm:pt modelId="{6C55BC48-7AA8-43D5-A835-DEB051F70026}" type="parTrans" cxnId="{03BAC9A5-B178-496C-92EA-504281775524}">
      <dgm:prSet/>
      <dgm:spPr/>
      <dgm:t>
        <a:bodyPr/>
        <a:lstStyle/>
        <a:p>
          <a:endParaRPr lang="en-US"/>
        </a:p>
      </dgm:t>
    </dgm:pt>
    <dgm:pt modelId="{A4AB2448-C631-40C2-BADE-42DCF9261F80}" type="sibTrans" cxnId="{03BAC9A5-B178-496C-92EA-504281775524}">
      <dgm:prSet/>
      <dgm:spPr/>
      <dgm:t>
        <a:bodyPr/>
        <a:lstStyle/>
        <a:p>
          <a:endParaRPr lang="en-US"/>
        </a:p>
      </dgm:t>
    </dgm:pt>
    <dgm:pt modelId="{E56C24BD-AC6C-4AAB-B484-FA8165A83D24}" type="pres">
      <dgm:prSet presAssocID="{8492E2FA-60D0-481E-AE09-FB569E2E9F3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19C5253-667C-4A56-B266-6E77ACC18A25}" type="pres">
      <dgm:prSet presAssocID="{EA8F0766-2214-4D9A-AE80-658B8118C564}" presName="hierRoot1" presStyleCnt="0"/>
      <dgm:spPr/>
    </dgm:pt>
    <dgm:pt modelId="{44C13DD1-361C-4255-BB0A-FB06F08800FB}" type="pres">
      <dgm:prSet presAssocID="{EA8F0766-2214-4D9A-AE80-658B8118C564}" presName="composite" presStyleCnt="0"/>
      <dgm:spPr/>
    </dgm:pt>
    <dgm:pt modelId="{E8972359-193C-4BBF-A748-3291B2416EA2}" type="pres">
      <dgm:prSet presAssocID="{EA8F0766-2214-4D9A-AE80-658B8118C564}" presName="background" presStyleLbl="node0" presStyleIdx="0" presStyleCnt="2"/>
      <dgm:spPr/>
    </dgm:pt>
    <dgm:pt modelId="{81EBB61C-0525-410E-A050-BA0F40C5769D}" type="pres">
      <dgm:prSet presAssocID="{EA8F0766-2214-4D9A-AE80-658B8118C564}" presName="text" presStyleLbl="fgAcc0" presStyleIdx="0" presStyleCnt="2">
        <dgm:presLayoutVars>
          <dgm:chPref val="3"/>
        </dgm:presLayoutVars>
      </dgm:prSet>
      <dgm:spPr/>
    </dgm:pt>
    <dgm:pt modelId="{D9A1818D-7682-455D-876B-7ED1EB2532E7}" type="pres">
      <dgm:prSet presAssocID="{EA8F0766-2214-4D9A-AE80-658B8118C564}" presName="hierChild2" presStyleCnt="0"/>
      <dgm:spPr/>
    </dgm:pt>
    <dgm:pt modelId="{536A1A48-02EE-4DD1-B60B-2B37E7AE00E0}" type="pres">
      <dgm:prSet presAssocID="{3BF709DF-20C8-4670-9D73-C93723AE4667}" presName="hierRoot1" presStyleCnt="0"/>
      <dgm:spPr/>
    </dgm:pt>
    <dgm:pt modelId="{A6CF0171-C79F-44B2-A2E7-85C6536B2F97}" type="pres">
      <dgm:prSet presAssocID="{3BF709DF-20C8-4670-9D73-C93723AE4667}" presName="composite" presStyleCnt="0"/>
      <dgm:spPr/>
    </dgm:pt>
    <dgm:pt modelId="{8D10D7FE-5BE6-4798-BC05-F73C80E409B6}" type="pres">
      <dgm:prSet presAssocID="{3BF709DF-20C8-4670-9D73-C93723AE4667}" presName="background" presStyleLbl="node0" presStyleIdx="1" presStyleCnt="2"/>
      <dgm:spPr/>
    </dgm:pt>
    <dgm:pt modelId="{AC36C3F8-71B6-4EC9-8775-60040DB2B05C}" type="pres">
      <dgm:prSet presAssocID="{3BF709DF-20C8-4670-9D73-C93723AE4667}" presName="text" presStyleLbl="fgAcc0" presStyleIdx="1" presStyleCnt="2">
        <dgm:presLayoutVars>
          <dgm:chPref val="3"/>
        </dgm:presLayoutVars>
      </dgm:prSet>
      <dgm:spPr/>
    </dgm:pt>
    <dgm:pt modelId="{67760DE1-6FF7-44F3-98DE-6D9F06EC4F06}" type="pres">
      <dgm:prSet presAssocID="{3BF709DF-20C8-4670-9D73-C93723AE4667}" presName="hierChild2" presStyleCnt="0"/>
      <dgm:spPr/>
    </dgm:pt>
  </dgm:ptLst>
  <dgm:cxnLst>
    <dgm:cxn modelId="{C7016428-2340-41C9-B577-B62124227320}" type="presOf" srcId="{EA8F0766-2214-4D9A-AE80-658B8118C564}" destId="{81EBB61C-0525-410E-A050-BA0F40C5769D}" srcOrd="0" destOrd="0" presId="urn:microsoft.com/office/officeart/2005/8/layout/hierarchy1"/>
    <dgm:cxn modelId="{DE85606A-C20C-4C54-8BA6-4F6900B9F031}" type="presOf" srcId="{3BF709DF-20C8-4670-9D73-C93723AE4667}" destId="{AC36C3F8-71B6-4EC9-8775-60040DB2B05C}" srcOrd="0" destOrd="0" presId="urn:microsoft.com/office/officeart/2005/8/layout/hierarchy1"/>
    <dgm:cxn modelId="{341B2270-117D-4A58-B01C-821DA37493C1}" srcId="{8492E2FA-60D0-481E-AE09-FB569E2E9F36}" destId="{EA8F0766-2214-4D9A-AE80-658B8118C564}" srcOrd="0" destOrd="0" parTransId="{B4A34748-BF39-4CEE-AC8A-CBF88DCC6E22}" sibTransId="{11668399-9EC6-459D-B050-0632DA02C072}"/>
    <dgm:cxn modelId="{03BAC9A5-B178-496C-92EA-504281775524}" srcId="{8492E2FA-60D0-481E-AE09-FB569E2E9F36}" destId="{3BF709DF-20C8-4670-9D73-C93723AE4667}" srcOrd="1" destOrd="0" parTransId="{6C55BC48-7AA8-43D5-A835-DEB051F70026}" sibTransId="{A4AB2448-C631-40C2-BADE-42DCF9261F80}"/>
    <dgm:cxn modelId="{198528ED-E3C3-4CCD-80A3-3DA7553DE529}" type="presOf" srcId="{8492E2FA-60D0-481E-AE09-FB569E2E9F36}" destId="{E56C24BD-AC6C-4AAB-B484-FA8165A83D24}" srcOrd="0" destOrd="0" presId="urn:microsoft.com/office/officeart/2005/8/layout/hierarchy1"/>
    <dgm:cxn modelId="{08174A5B-F512-4686-AE40-B11DD262F683}" type="presParOf" srcId="{E56C24BD-AC6C-4AAB-B484-FA8165A83D24}" destId="{519C5253-667C-4A56-B266-6E77ACC18A25}" srcOrd="0" destOrd="0" presId="urn:microsoft.com/office/officeart/2005/8/layout/hierarchy1"/>
    <dgm:cxn modelId="{6BB71C7D-EDFA-4B46-A4FE-AB08D1056EBB}" type="presParOf" srcId="{519C5253-667C-4A56-B266-6E77ACC18A25}" destId="{44C13DD1-361C-4255-BB0A-FB06F08800FB}" srcOrd="0" destOrd="0" presId="urn:microsoft.com/office/officeart/2005/8/layout/hierarchy1"/>
    <dgm:cxn modelId="{52B23508-7AFF-4F13-9F16-6CB24193D2FE}" type="presParOf" srcId="{44C13DD1-361C-4255-BB0A-FB06F08800FB}" destId="{E8972359-193C-4BBF-A748-3291B2416EA2}" srcOrd="0" destOrd="0" presId="urn:microsoft.com/office/officeart/2005/8/layout/hierarchy1"/>
    <dgm:cxn modelId="{2B5D2935-AC4C-48B9-99E7-A8C2A7CCAF23}" type="presParOf" srcId="{44C13DD1-361C-4255-BB0A-FB06F08800FB}" destId="{81EBB61C-0525-410E-A050-BA0F40C5769D}" srcOrd="1" destOrd="0" presId="urn:microsoft.com/office/officeart/2005/8/layout/hierarchy1"/>
    <dgm:cxn modelId="{E14D38C4-A657-4D97-8581-3EBDB9268496}" type="presParOf" srcId="{519C5253-667C-4A56-B266-6E77ACC18A25}" destId="{D9A1818D-7682-455D-876B-7ED1EB2532E7}" srcOrd="1" destOrd="0" presId="urn:microsoft.com/office/officeart/2005/8/layout/hierarchy1"/>
    <dgm:cxn modelId="{8EEAC7EC-0949-4A7B-9077-9A7495653363}" type="presParOf" srcId="{E56C24BD-AC6C-4AAB-B484-FA8165A83D24}" destId="{536A1A48-02EE-4DD1-B60B-2B37E7AE00E0}" srcOrd="1" destOrd="0" presId="urn:microsoft.com/office/officeart/2005/8/layout/hierarchy1"/>
    <dgm:cxn modelId="{1CE1EA1F-7845-409D-A950-765E2105C6A9}" type="presParOf" srcId="{536A1A48-02EE-4DD1-B60B-2B37E7AE00E0}" destId="{A6CF0171-C79F-44B2-A2E7-85C6536B2F97}" srcOrd="0" destOrd="0" presId="urn:microsoft.com/office/officeart/2005/8/layout/hierarchy1"/>
    <dgm:cxn modelId="{EBDA7CE4-F682-439D-A100-A66B7B5F57B5}" type="presParOf" srcId="{A6CF0171-C79F-44B2-A2E7-85C6536B2F97}" destId="{8D10D7FE-5BE6-4798-BC05-F73C80E409B6}" srcOrd="0" destOrd="0" presId="urn:microsoft.com/office/officeart/2005/8/layout/hierarchy1"/>
    <dgm:cxn modelId="{0043E611-A583-427C-A61D-A57B31AC5641}" type="presParOf" srcId="{A6CF0171-C79F-44B2-A2E7-85C6536B2F97}" destId="{AC36C3F8-71B6-4EC9-8775-60040DB2B05C}" srcOrd="1" destOrd="0" presId="urn:microsoft.com/office/officeart/2005/8/layout/hierarchy1"/>
    <dgm:cxn modelId="{FEA80BFC-0220-4DD5-AEF8-E3CE4DEA9ADE}" type="presParOf" srcId="{536A1A48-02EE-4DD1-B60B-2B37E7AE00E0}" destId="{67760DE1-6FF7-44F3-98DE-6D9F06EC4F06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1EC845-3667-4E6D-AC21-A86C03757224}">
      <dsp:nvSpPr>
        <dsp:cNvPr id="0" name=""/>
        <dsp:cNvSpPr/>
      </dsp:nvSpPr>
      <dsp:spPr>
        <a:xfrm>
          <a:off x="0" y="45680"/>
          <a:ext cx="6666833" cy="1203929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marL="0" lvl="0" indent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900" kern="1200"/>
            <a:t>Steps include:</a:t>
          </a:r>
        </a:p>
      </dsp:txBody>
      <dsp:txXfrm>
        <a:off x="58771" y="104451"/>
        <a:ext cx="6549291" cy="1086387"/>
      </dsp:txXfrm>
    </dsp:sp>
    <dsp:sp modelId="{DEDF80AC-D82A-43E7-9EB7-AC1D374F1334}">
      <dsp:nvSpPr>
        <dsp:cNvPr id="0" name=""/>
        <dsp:cNvSpPr/>
      </dsp:nvSpPr>
      <dsp:spPr>
        <a:xfrm>
          <a:off x="0" y="1249610"/>
          <a:ext cx="6666833" cy="41586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1672" tIns="62230" rIns="348488" bIns="62230" numCol="1" spcCol="1270" anchor="t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800" kern="1200"/>
            <a:t>Contacting Your District for Project Approval;</a:t>
          </a:r>
        </a:p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800" kern="1200"/>
            <a:t>Requesting a Board of Review; and </a:t>
          </a:r>
        </a:p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3800" kern="1200"/>
            <a:t>Best Practices throughout the Eagle Scout Application Process  </a:t>
          </a:r>
        </a:p>
      </dsp:txBody>
      <dsp:txXfrm>
        <a:off x="0" y="1249610"/>
        <a:ext cx="6666833" cy="415863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8C5EBF-E31B-4087-B1FD-F97D11EAF15D}">
      <dsp:nvSpPr>
        <dsp:cNvPr id="0" name=""/>
        <dsp:cNvSpPr/>
      </dsp:nvSpPr>
      <dsp:spPr>
        <a:xfrm>
          <a:off x="0" y="1808"/>
          <a:ext cx="10515600" cy="916611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D376CF-439F-4B99-BD71-02445A49EE52}">
      <dsp:nvSpPr>
        <dsp:cNvPr id="0" name=""/>
        <dsp:cNvSpPr/>
      </dsp:nvSpPr>
      <dsp:spPr>
        <a:xfrm>
          <a:off x="277275" y="208046"/>
          <a:ext cx="504136" cy="50413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323065-EE61-41FF-ACA1-0858723C194D}">
      <dsp:nvSpPr>
        <dsp:cNvPr id="0" name=""/>
        <dsp:cNvSpPr/>
      </dsp:nvSpPr>
      <dsp:spPr>
        <a:xfrm>
          <a:off x="1058686" y="1808"/>
          <a:ext cx="9456913" cy="91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08" tIns="97008" rIns="97008" bIns="97008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Be prepared to talk about your project and the leadership you displayed during the project </a:t>
          </a:r>
        </a:p>
      </dsp:txBody>
      <dsp:txXfrm>
        <a:off x="1058686" y="1808"/>
        <a:ext cx="9456913" cy="916611"/>
      </dsp:txXfrm>
    </dsp:sp>
    <dsp:sp modelId="{98B8CFD8-C671-416F-8FD3-42669F89FD28}">
      <dsp:nvSpPr>
        <dsp:cNvPr id="0" name=""/>
        <dsp:cNvSpPr/>
      </dsp:nvSpPr>
      <dsp:spPr>
        <a:xfrm>
          <a:off x="0" y="1147573"/>
          <a:ext cx="10515600" cy="91661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4AA55E1-9164-4F51-AB5E-F9162FDAD693}">
      <dsp:nvSpPr>
        <dsp:cNvPr id="0" name=""/>
        <dsp:cNvSpPr/>
      </dsp:nvSpPr>
      <dsp:spPr>
        <a:xfrm>
          <a:off x="277275" y="1353811"/>
          <a:ext cx="504136" cy="50413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74608E-64D8-4027-8358-1608BAA7E57A}">
      <dsp:nvSpPr>
        <dsp:cNvPr id="0" name=""/>
        <dsp:cNvSpPr/>
      </dsp:nvSpPr>
      <dsp:spPr>
        <a:xfrm>
          <a:off x="1058686" y="1147573"/>
          <a:ext cx="9456913" cy="91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08" tIns="97008" rIns="97008" bIns="97008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Bring/include pictures of your project for your Board of Review </a:t>
          </a:r>
        </a:p>
      </dsp:txBody>
      <dsp:txXfrm>
        <a:off x="1058686" y="1147573"/>
        <a:ext cx="9456913" cy="916611"/>
      </dsp:txXfrm>
    </dsp:sp>
    <dsp:sp modelId="{0620C4E2-2BE9-4F0C-894C-08116E0AB8B9}">
      <dsp:nvSpPr>
        <dsp:cNvPr id="0" name=""/>
        <dsp:cNvSpPr/>
      </dsp:nvSpPr>
      <dsp:spPr>
        <a:xfrm>
          <a:off x="0" y="2293338"/>
          <a:ext cx="10515600" cy="91661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58FD6E-8788-4E86-A44E-375CA489FA20}">
      <dsp:nvSpPr>
        <dsp:cNvPr id="0" name=""/>
        <dsp:cNvSpPr/>
      </dsp:nvSpPr>
      <dsp:spPr>
        <a:xfrm>
          <a:off x="277275" y="2499576"/>
          <a:ext cx="504136" cy="50413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234387-F22E-49E0-BBFF-DB08E3F129A2}">
      <dsp:nvSpPr>
        <dsp:cNvPr id="0" name=""/>
        <dsp:cNvSpPr/>
      </dsp:nvSpPr>
      <dsp:spPr>
        <a:xfrm>
          <a:off x="1058686" y="2293338"/>
          <a:ext cx="9456913" cy="91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08" tIns="97008" rIns="97008" bIns="97008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Triple check your paperwork before submitting it - any missing information will lead to delays in processing Project Applications and Board of Review applications. </a:t>
          </a:r>
        </a:p>
      </dsp:txBody>
      <dsp:txXfrm>
        <a:off x="1058686" y="2293338"/>
        <a:ext cx="9456913" cy="916611"/>
      </dsp:txXfrm>
    </dsp:sp>
    <dsp:sp modelId="{FE82373A-119C-498E-97D5-F30C1B718B2E}">
      <dsp:nvSpPr>
        <dsp:cNvPr id="0" name=""/>
        <dsp:cNvSpPr/>
      </dsp:nvSpPr>
      <dsp:spPr>
        <a:xfrm>
          <a:off x="0" y="3439103"/>
          <a:ext cx="10515600" cy="916611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D6E7683-1842-4C74-8BEE-386D8647AC1E}">
      <dsp:nvSpPr>
        <dsp:cNvPr id="0" name=""/>
        <dsp:cNvSpPr/>
      </dsp:nvSpPr>
      <dsp:spPr>
        <a:xfrm>
          <a:off x="277275" y="3645341"/>
          <a:ext cx="504136" cy="504136"/>
        </a:xfrm>
        <a:prstGeom prst="rect">
          <a:avLst/>
        </a:prstGeom>
        <a:blipFill>
          <a:blip xmlns:r="http://schemas.openxmlformats.org/officeDocument/2006/relationships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F998F58-ECC2-48BF-BBA8-F19753C76618}">
      <dsp:nvSpPr>
        <dsp:cNvPr id="0" name=""/>
        <dsp:cNvSpPr/>
      </dsp:nvSpPr>
      <dsp:spPr>
        <a:xfrm>
          <a:off x="1058686" y="3439103"/>
          <a:ext cx="9456913" cy="91661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7008" tIns="97008" rIns="97008" bIns="97008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/>
            <a:t>Be prepared to talk about your experiences during scouting – camp outs, favorite memories, best/worst merit badges, etc. </a:t>
          </a:r>
        </a:p>
      </dsp:txBody>
      <dsp:txXfrm>
        <a:off x="1058686" y="3439103"/>
        <a:ext cx="9456913" cy="9166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EC768FC-5691-423C-8872-45CBD951440F}">
      <dsp:nvSpPr>
        <dsp:cNvPr id="0" name=""/>
        <dsp:cNvSpPr/>
      </dsp:nvSpPr>
      <dsp:spPr>
        <a:xfrm>
          <a:off x="0" y="4105454"/>
          <a:ext cx="1666708" cy="1347501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536" tIns="142240" rIns="118536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b="1" kern="1200"/>
            <a:t>Mohawk:</a:t>
          </a:r>
          <a:endParaRPr lang="en-US" sz="2000" kern="1200"/>
        </a:p>
      </dsp:txBody>
      <dsp:txXfrm>
        <a:off x="0" y="4105454"/>
        <a:ext cx="1666708" cy="1347501"/>
      </dsp:txXfrm>
    </dsp:sp>
    <dsp:sp modelId="{B3CE98B7-4F8D-49DD-8F19-DDE15874DB89}">
      <dsp:nvSpPr>
        <dsp:cNvPr id="0" name=""/>
        <dsp:cNvSpPr/>
      </dsp:nvSpPr>
      <dsp:spPr>
        <a:xfrm>
          <a:off x="1666708" y="4105454"/>
          <a:ext cx="5000124" cy="1347501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426" tIns="254000" rIns="101426" bIns="2540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Don Sipher: </a:t>
          </a:r>
          <a:r>
            <a:rPr lang="en-US" sz="2000" kern="1200" dirty="0">
              <a:hlinkClick xmlns:r="http://schemas.openxmlformats.org/officeDocument/2006/relationships" r:id="rId1"/>
            </a:rPr>
            <a:t>donsipher@gmail.com</a:t>
          </a:r>
          <a:r>
            <a:rPr lang="en-US" sz="2000" kern="1200" dirty="0"/>
            <a:t>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Denise Donnell: </a:t>
          </a:r>
          <a:r>
            <a:rPr lang="en-US" sz="2000" u="sng" kern="1200" dirty="0">
              <a:hlinkClick xmlns:r="http://schemas.openxmlformats.org/officeDocument/2006/relationships" r:id="rId2"/>
            </a:rPr>
            <a:t>dmdonnell71@gmail.com</a:t>
          </a:r>
          <a:endParaRPr lang="en-US" sz="2000" kern="1200" dirty="0"/>
        </a:p>
      </dsp:txBody>
      <dsp:txXfrm>
        <a:off x="1666708" y="4105454"/>
        <a:ext cx="5000124" cy="1347501"/>
      </dsp:txXfrm>
    </dsp:sp>
    <dsp:sp modelId="{8CFF49D8-EC43-4AC5-BF19-42A39E6E0B36}">
      <dsp:nvSpPr>
        <dsp:cNvPr id="0" name=""/>
        <dsp:cNvSpPr/>
      </dsp:nvSpPr>
      <dsp:spPr>
        <a:xfrm rot="10800000">
          <a:off x="0" y="2053209"/>
          <a:ext cx="1666708" cy="2072457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3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536" tIns="142240" rIns="118536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b="1" kern="1200"/>
            <a:t>Fort Orange:</a:t>
          </a:r>
          <a:endParaRPr lang="en-US" sz="2000" kern="1200"/>
        </a:p>
      </dsp:txBody>
      <dsp:txXfrm rot="-10800000">
        <a:off x="0" y="2053209"/>
        <a:ext cx="1666708" cy="1347097"/>
      </dsp:txXfrm>
    </dsp:sp>
    <dsp:sp modelId="{237FFD45-64CC-4FFE-826E-FE79745F4CFB}">
      <dsp:nvSpPr>
        <dsp:cNvPr id="0" name=""/>
        <dsp:cNvSpPr/>
      </dsp:nvSpPr>
      <dsp:spPr>
        <a:xfrm>
          <a:off x="1666708" y="2053209"/>
          <a:ext cx="5000124" cy="1347097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426" tIns="254000" rIns="101426" bIns="2540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Doug Stang:  </a:t>
          </a:r>
          <a:r>
            <a:rPr lang="en-US" sz="2000" u="sng" kern="1200" dirty="0">
              <a:hlinkClick xmlns:r="http://schemas.openxmlformats.org/officeDocument/2006/relationships" r:id="rId3"/>
            </a:rPr>
            <a:t>douglasstang@gmail.com</a:t>
          </a:r>
          <a:r>
            <a:rPr lang="en-US" sz="2000" kern="1200" dirty="0"/>
            <a:t> 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Art Cornell: </a:t>
          </a:r>
          <a:r>
            <a:rPr lang="en-US" sz="2000" u="sng" kern="1200" dirty="0">
              <a:hlinkClick xmlns:r="http://schemas.openxmlformats.org/officeDocument/2006/relationships" r:id="rId4"/>
            </a:rPr>
            <a:t>Arthur.Cornell@scouting.org</a:t>
          </a:r>
          <a:endParaRPr lang="en-US" sz="2000" kern="1200" dirty="0"/>
        </a:p>
      </dsp:txBody>
      <dsp:txXfrm>
        <a:off x="1666708" y="2053209"/>
        <a:ext cx="5000124" cy="1347097"/>
      </dsp:txXfrm>
    </dsp:sp>
    <dsp:sp modelId="{E4B559D1-BBBF-4DEA-BC6C-F16F6F15DA45}">
      <dsp:nvSpPr>
        <dsp:cNvPr id="0" name=""/>
        <dsp:cNvSpPr/>
      </dsp:nvSpPr>
      <dsp:spPr>
        <a:xfrm rot="10800000">
          <a:off x="0" y="964"/>
          <a:ext cx="1666708" cy="2072457"/>
        </a:xfrm>
        <a:prstGeom prst="upArrowCallout">
          <a:avLst>
            <a:gd name="adj1" fmla="val 5000"/>
            <a:gd name="adj2" fmla="val 10000"/>
            <a:gd name="adj3" fmla="val 15000"/>
            <a:gd name="adj4" fmla="val 64977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536" tIns="142240" rIns="118536" bIns="14224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  <a:defRPr b="1"/>
          </a:pPr>
          <a:r>
            <a:rPr lang="en-US" sz="2000" b="1" kern="1200"/>
            <a:t>Adirondack:</a:t>
          </a:r>
          <a:endParaRPr lang="en-US" sz="2000" kern="1200"/>
        </a:p>
      </dsp:txBody>
      <dsp:txXfrm rot="-10800000">
        <a:off x="0" y="964"/>
        <a:ext cx="1666708" cy="1347097"/>
      </dsp:txXfrm>
    </dsp:sp>
    <dsp:sp modelId="{A185E0D6-19C3-4EB8-9A78-82A7F9B08C9D}">
      <dsp:nvSpPr>
        <dsp:cNvPr id="0" name=""/>
        <dsp:cNvSpPr/>
      </dsp:nvSpPr>
      <dsp:spPr>
        <a:xfrm>
          <a:off x="1666708" y="964"/>
          <a:ext cx="5000124" cy="1347097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1426" tIns="254000" rIns="101426" bIns="254000" numCol="1" spcCol="1270" anchor="ctr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000" kern="1200" dirty="0"/>
            <a:t>Jeff Chauvin: </a:t>
          </a:r>
          <a:r>
            <a:rPr lang="en-US" sz="2000" u="sng" kern="1200" dirty="0">
              <a:hlinkClick xmlns:r="http://schemas.openxmlformats.org/officeDocument/2006/relationships" r:id="rId5"/>
            </a:rPr>
            <a:t>chauvinj46@gmail.com</a:t>
          </a:r>
          <a:endParaRPr lang="en-US" sz="2000" kern="1200" dirty="0"/>
        </a:p>
      </dsp:txBody>
      <dsp:txXfrm>
        <a:off x="1666708" y="964"/>
        <a:ext cx="5000124" cy="134709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8C9E99-A414-446B-B13C-22177A305748}">
      <dsp:nvSpPr>
        <dsp:cNvPr id="0" name=""/>
        <dsp:cNvSpPr/>
      </dsp:nvSpPr>
      <dsp:spPr>
        <a:xfrm>
          <a:off x="0" y="440644"/>
          <a:ext cx="6666833" cy="134032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479044" rIns="517420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Frank Tietjen:   </a:t>
          </a:r>
          <a:r>
            <a:rPr lang="en-US" sz="2300" u="sng" kern="1200" dirty="0">
              <a:hlinkClick xmlns:r="http://schemas.openxmlformats.org/officeDocument/2006/relationships" r:id="rId1"/>
            </a:rPr>
            <a:t>ftietjen@hvc.rr.com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Matt White:    </a:t>
          </a:r>
          <a:r>
            <a:rPr lang="en-US" sz="2300" u="sng" kern="1200" dirty="0">
              <a:hlinkClick xmlns:r="http://schemas.openxmlformats.org/officeDocument/2006/relationships" r:id="rId2"/>
            </a:rPr>
            <a:t>matman615@gmail.com</a:t>
          </a:r>
          <a:endParaRPr lang="en-US" sz="2300" kern="1200" dirty="0"/>
        </a:p>
      </dsp:txBody>
      <dsp:txXfrm>
        <a:off x="0" y="440644"/>
        <a:ext cx="6666833" cy="1340325"/>
      </dsp:txXfrm>
    </dsp:sp>
    <dsp:sp modelId="{BFEEAEF4-FB9E-4B20-9705-3800264A2F25}">
      <dsp:nvSpPr>
        <dsp:cNvPr id="0" name=""/>
        <dsp:cNvSpPr/>
      </dsp:nvSpPr>
      <dsp:spPr>
        <a:xfrm>
          <a:off x="333341" y="101164"/>
          <a:ext cx="4666783" cy="6789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/>
            <a:t>Rip Van Winkle District: </a:t>
          </a:r>
          <a:endParaRPr lang="en-US" sz="2300" kern="1200"/>
        </a:p>
      </dsp:txBody>
      <dsp:txXfrm>
        <a:off x="366485" y="134308"/>
        <a:ext cx="4600495" cy="612672"/>
      </dsp:txXfrm>
    </dsp:sp>
    <dsp:sp modelId="{E2029106-14D6-4BD3-9A9A-9719B334E059}">
      <dsp:nvSpPr>
        <dsp:cNvPr id="0" name=""/>
        <dsp:cNvSpPr/>
      </dsp:nvSpPr>
      <dsp:spPr>
        <a:xfrm>
          <a:off x="0" y="2244650"/>
          <a:ext cx="6666833" cy="16663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3221807"/>
              <a:satOff val="-9246"/>
              <a:lumOff val="-14805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479044" rIns="517420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Ellen Howe: </a:t>
          </a:r>
          <a:r>
            <a:rPr lang="en-US" sz="2300" u="sng" kern="1200" dirty="0">
              <a:hlinkClick xmlns:r="http://schemas.openxmlformats.org/officeDocument/2006/relationships" r:id="rId3"/>
            </a:rPr>
            <a:t>wakadvancement@gmail.com</a:t>
          </a:r>
          <a:endParaRPr lang="en-US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James Maynard: </a:t>
          </a:r>
          <a:r>
            <a:rPr lang="en-US" sz="2300" u="sng" kern="1200" dirty="0">
              <a:hlinkClick xmlns:r="http://schemas.openxmlformats.org/officeDocument/2006/relationships" r:id="rId4"/>
            </a:rPr>
            <a:t>maynardj1986@hotmail.com</a:t>
          </a:r>
          <a:r>
            <a:rPr lang="en-US" sz="2300" kern="1200" dirty="0"/>
            <a:t> </a:t>
          </a:r>
        </a:p>
      </dsp:txBody>
      <dsp:txXfrm>
        <a:off x="0" y="2244650"/>
        <a:ext cx="6666833" cy="1666350"/>
      </dsp:txXfrm>
    </dsp:sp>
    <dsp:sp modelId="{E48B7B8A-8D47-4269-9391-FF51914D44AE}">
      <dsp:nvSpPr>
        <dsp:cNvPr id="0" name=""/>
        <dsp:cNvSpPr/>
      </dsp:nvSpPr>
      <dsp:spPr>
        <a:xfrm>
          <a:off x="333341" y="1905169"/>
          <a:ext cx="4666783" cy="678960"/>
        </a:xfrm>
        <a:prstGeom prst="roundRect">
          <a:avLst/>
        </a:prstGeom>
        <a:gradFill rotWithShape="0">
          <a:gsLst>
            <a:gs pos="0">
              <a:schemeClr val="accent2">
                <a:hueOff val="3221807"/>
                <a:satOff val="-9246"/>
                <a:lumOff val="-14805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3221807"/>
                <a:satOff val="-9246"/>
                <a:lumOff val="-14805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3221807"/>
                <a:satOff val="-9246"/>
                <a:lumOff val="-14805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/>
            <a:t>Turning Point:</a:t>
          </a:r>
          <a:endParaRPr lang="en-US" sz="2300" kern="1200"/>
        </a:p>
      </dsp:txBody>
      <dsp:txXfrm>
        <a:off x="366485" y="1938313"/>
        <a:ext cx="4600495" cy="612672"/>
      </dsp:txXfrm>
    </dsp:sp>
    <dsp:sp modelId="{2092A232-794B-4039-8DB0-5B6F00B2B0AA}">
      <dsp:nvSpPr>
        <dsp:cNvPr id="0" name=""/>
        <dsp:cNvSpPr/>
      </dsp:nvSpPr>
      <dsp:spPr>
        <a:xfrm>
          <a:off x="0" y="4374680"/>
          <a:ext cx="6666833" cy="97807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6443614"/>
              <a:satOff val="-18493"/>
              <a:lumOff val="-29609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17420" tIns="479044" rIns="517420" bIns="163576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US" sz="2300" kern="1200" dirty="0"/>
            <a:t>Bill Clancy:  </a:t>
          </a:r>
          <a:r>
            <a:rPr lang="en-US" sz="2300" kern="1200" dirty="0">
              <a:hlinkClick xmlns:r="http://schemas.openxmlformats.org/officeDocument/2006/relationships" r:id="rId5"/>
            </a:rPr>
            <a:t>ydeagles@trcscouting.org</a:t>
          </a:r>
          <a:endParaRPr lang="en-US" sz="2300" kern="1200" dirty="0"/>
        </a:p>
      </dsp:txBody>
      <dsp:txXfrm>
        <a:off x="0" y="4374680"/>
        <a:ext cx="6666833" cy="978075"/>
      </dsp:txXfrm>
    </dsp:sp>
    <dsp:sp modelId="{B8A9C9A5-F8B0-479F-896D-F87D2830D4AE}">
      <dsp:nvSpPr>
        <dsp:cNvPr id="0" name=""/>
        <dsp:cNvSpPr/>
      </dsp:nvSpPr>
      <dsp:spPr>
        <a:xfrm>
          <a:off x="333341" y="4035200"/>
          <a:ext cx="4666783" cy="678960"/>
        </a:xfrm>
        <a:prstGeom prst="roundRect">
          <a:avLst/>
        </a:prstGeom>
        <a:gradFill rotWithShape="0">
          <a:gsLst>
            <a:gs pos="0">
              <a:schemeClr val="accent2">
                <a:hueOff val="6443614"/>
                <a:satOff val="-18493"/>
                <a:lumOff val="-29609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6443614"/>
                <a:satOff val="-18493"/>
                <a:lumOff val="-29609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6443614"/>
                <a:satOff val="-18493"/>
                <a:lumOff val="-29609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6393" tIns="0" rIns="176393" bIns="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b="1" kern="1200"/>
            <a:t>Yankee Doodle</a:t>
          </a:r>
          <a:endParaRPr lang="en-US" sz="2300" kern="1200"/>
        </a:p>
      </dsp:txBody>
      <dsp:txXfrm>
        <a:off x="366485" y="4068344"/>
        <a:ext cx="4600495" cy="61267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972359-193C-4BBF-A748-3291B2416EA2}">
      <dsp:nvSpPr>
        <dsp:cNvPr id="0" name=""/>
        <dsp:cNvSpPr/>
      </dsp:nvSpPr>
      <dsp:spPr>
        <a:xfrm>
          <a:off x="1333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EBB61C-0525-410E-A050-BA0F40C5769D}">
      <dsp:nvSpPr>
        <dsp:cNvPr id="0" name=""/>
        <dsp:cNvSpPr/>
      </dsp:nvSpPr>
      <dsp:spPr>
        <a:xfrm>
          <a:off x="521579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The Project workbook, along with any other relevant materials</a:t>
          </a:r>
        </a:p>
      </dsp:txBody>
      <dsp:txXfrm>
        <a:off x="608661" y="692298"/>
        <a:ext cx="4508047" cy="2799040"/>
      </dsp:txXfrm>
    </dsp:sp>
    <dsp:sp modelId="{8D10D7FE-5BE6-4798-BC05-F73C80E409B6}">
      <dsp:nvSpPr>
        <dsp:cNvPr id="0" name=""/>
        <dsp:cNvSpPr/>
      </dsp:nvSpPr>
      <dsp:spPr>
        <a:xfrm>
          <a:off x="5724037" y="110983"/>
          <a:ext cx="4682211" cy="29732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C36C3F8-71B6-4EC9-8775-60040DB2B05C}">
      <dsp:nvSpPr>
        <dsp:cNvPr id="0" name=""/>
        <dsp:cNvSpPr/>
      </dsp:nvSpPr>
      <dsp:spPr>
        <a:xfrm>
          <a:off x="6244283" y="605216"/>
          <a:ext cx="4682211" cy="2973204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7160" tIns="137160" rIns="137160" bIns="13716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600" kern="1200"/>
            <a:t>(e.g., pictures of the project location if it will help with better understanding your project goals).</a:t>
          </a:r>
        </a:p>
      </dsp:txBody>
      <dsp:txXfrm>
        <a:off x="6331365" y="692298"/>
        <a:ext cx="4508047" cy="27990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6/7/layout/VerticalDownArrowProcess">
  <dgm:title val="Vertical Down Arrow Process"/>
  <dgm:desc val="Use to show a progression; a timeline; sequential steps in a task, process, or workflow; or to emphasize movement or direction. Level 1 text appears inside an arrow shape while Level 2 text appears below the arrow shapes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36"/>
      <dgm:constr type="primFontSz" for="des" forName="parentTextArrow" refType="primFontSz" refFor="des" refForName="parentTextBox" op="equ"/>
      <dgm:constr type="primFontSz" for="des" forName="descendantArrow" val="24"/>
      <dgm:constr type="primFontSz" for="des" forName="descendantArrow" refType="primFontSz" refFor="des" refForName="parentTextArrow" op="lte"/>
      <dgm:constr type="primFontSz" for="des" forName="descendantBox" refType="primFontSz" refFor="des" refForName="parentTextArrow" op="lte"/>
      <dgm:constr type="primFontSz" for="des" forName="descendantBox" refType="primFontSz" refFor="des" refForName="parentTextBox" op="lte"/>
      <dgm:constr type="primFontSz" for="des" forName="descendantArrow" refType="primFontSz" refFor="des" refForName="parentTextBox" op="lte"/>
      <dgm:constr type="primFontSz" for="des" forName="descendantBox" refType="primFontSz" refFor="des" refForName="descendan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Box" refType="w" fact="0.25"/>
              <dgm:constr type="h" for="ch" forName="parentTextBox" refType="h"/>
              <dgm:constr type="t" for="ch" forName="parentTextBox"/>
              <dgm:constr type="w" for="ch" forName="descendantBox" refType="w" fact="0.75"/>
              <dgm:constr type="l" for="ch" forName="descendantBox" refType="w" fact="0.25"/>
              <dgm:constr type="b" for="ch" forName="descendantBox" refType="h"/>
              <dgm:constr type="h" for="ch" forName="descendantBox" refType="h"/>
            </dgm:constrLst>
            <dgm:ruleLst/>
            <dgm:layoutNode name="parentTextBox" styleLbl="alignNode1">
              <dgm:alg type="tx"/>
              <dgm:shape xmlns:r="http://schemas.openxmlformats.org/officeDocument/2006/relationships" type="rect" r:blip="">
                <dgm:adjLst/>
              </dgm:shap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descendantBox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presOf axis="des" ptType="node"/>
              <dgm:ruleLst>
                <dgm:rule type="primFontSz" val="11" fact="NaN" max="NaN"/>
              </dgm:ruleLst>
            </dgm:layoutNod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parentTextArrow" refType="w" fact="0.25"/>
              <dgm:constr type="t" for="ch" forName="parentTextArrow"/>
              <dgm:constr type="h" for="ch" forName="parentTextArrow" refType="h" fact="0.65"/>
              <dgm:constr type="w" for="ch" forName="arrow" refType="w" fact="0.25"/>
              <dgm:constr type="h" for="ch" forName="arrow" refType="h"/>
              <dgm:constr type="l" for="ch" forName="descendantArrow" refType="w" fact="0.25"/>
              <dgm:constr type="w" for="ch" forName="descendantArrow" refType="w" fact="0.75"/>
              <dgm:constr type="b" for="ch" forName="descendantArrow" refType="h" fact="0.65"/>
              <dgm:constr type="h" for="ch" forName="descendantArrow" refType="h" fact="0.65"/>
            </dgm:constrLst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>
                <dgm:constr type="primFontSz" refType="h" op="lte" fact="0.5"/>
                <dgm:constr type="lMarg" refType="w" fact="0.2016"/>
                <dgm:constr type="rMarg" refType="w" fact="0.2016"/>
              </dgm:constrLst>
              <dgm:ruleLst>
                <dgm:rule type="primFontSz" val="13" fact="NaN" max="NaN"/>
              </dgm:ruleLst>
            </dgm:layoutNode>
            <dgm:layoutNode name="arrow" styleLbl="alignNode1">
              <dgm:alg type="sp"/>
              <dgm:shape xmlns:r="http://schemas.openxmlformats.org/officeDocument/2006/relationships" rot="180" type="upArrowCallout" r:blip="">
                <dgm:adjLst>
                  <dgm:adj idx="1" val="0.05"/>
                  <dgm:adj idx="2" val="0.1"/>
                  <dgm:adj idx="3" val="0.15"/>
                </dgm:adjLst>
              </dgm:shape>
              <dgm:presOf axis="self"/>
              <dgm:constrLst/>
              <dgm:ruleLst/>
            </dgm:layoutNode>
            <dgm:layoutNode name="descendantArrow" styleLbl="bgAccFollowNode1">
              <dgm:alg type="tx">
                <dgm:param type="stBulletLvl" val="0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tMarg" refType="primFontSz"/>
                <dgm:constr type="bMarg" refType="primFontSz"/>
                <dgm:constr type="lMarg" refType="w" fact="0.0575"/>
                <dgm:constr type="rMarg" refType="w" fact="0.0575"/>
              </dgm:constrLst>
              <dgm:ruleLst>
                <dgm:rule type="primFontSz" val="11" fact="NaN" max="NaN"/>
              </dgm:ruleLst>
            </dgm:layoutNod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D83BB3-7073-437F-924D-E3036AE94087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4E9A4A-3113-4EC6-A978-DD9DD4105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2833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When talking about project/leadership; </a:t>
            </a:r>
            <a:r>
              <a:rPr lang="en-US" sz="1200" dirty="0"/>
              <a:t> the easiest way to do this is to fill out the voluntary section on your application which asks how did you display leadership?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4E9A4A-3113-4EC6-A978-DD9DD4105E5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0117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200" dirty="0"/>
              <a:t>Be available especially to review their Eagle Scout Service Project Workbook and Board of Review applications. If something is missing, have those conversations with the scouts as early as possible. </a:t>
            </a:r>
          </a:p>
          <a:p>
            <a:endParaRPr lang="en-US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err="1"/>
              <a:t>Scoutbook</a:t>
            </a:r>
            <a:r>
              <a:rPr lang="en-US" dirty="0"/>
              <a:t>- </a:t>
            </a:r>
            <a:r>
              <a:rPr lang="en-US" sz="1200" dirty="0"/>
              <a:t>Be particularly mindful of the time in leadership at various rank requirements (even a few days can lead to a denial at the National Review Level).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4E9A4A-3113-4EC6-A978-DD9DD4105E5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2917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Email should identify: the issue encountered and provide all documents that would have been required for submission using the council website.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4E9A4A-3113-4EC6-A978-DD9DD4105E5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91657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 will receive a confirmation email – typically within 5-10 minutes of submission.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4E9A4A-3113-4EC6-A978-DD9DD4105E5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90059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4E9A4A-3113-4EC6-A978-DD9DD4105E5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1662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4E9A4A-3113-4EC6-A978-DD9DD4105E56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69292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/>
              <a:t>For your Board of Review: There are five (5) required documents that need to be submitted when uploading to the portal: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On The Reference Check Form – Most Districts prefer to see the actual reference; we are working to add a section to the form for references to submit their references directly to the portal. 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4E9A4A-3113-4EC6-A978-DD9DD4105E5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23078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Any questions?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64E9A4A-3113-4EC6-A978-DD9DD4105E5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2920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E04E49-04C6-062F-6689-DB6E70460E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3714904-BDC7-EFFB-F58B-A4DD13C381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555C4C-CD3E-B8B0-81B5-9FD2676977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78D46-867A-43F5-8197-501B0FD9D96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38114B-D1B4-2077-50E8-37D3F35A42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ED7E93-9CB1-9948-9D65-8EAE83ED30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A2691-C8D2-49B1-86F6-738833C33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9246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FB0AEB-E045-FCA8-9890-9AE922318D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DA2E59-3868-D8DD-A6EB-716C4DB16B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4D29E5-ABAD-678C-C66C-BAA0FACE5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78D46-867A-43F5-8197-501B0FD9D96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8B0F1B-DF97-CC58-1473-2FACC9E484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182561-DDE4-D3A6-34EC-7310ED809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A2691-C8D2-49B1-86F6-738833C33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2083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9C19D9A-E7B4-F84A-4779-0F4B8A6F60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2688DA1-A17B-9EAE-4B19-C20AA6B816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8DABFD-5B0C-15BD-223E-2192FA779E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78D46-867A-43F5-8197-501B0FD9D96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1054C-9CEE-5967-E812-ECE6BEE7E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0F1BE9-1128-9FC8-002B-C0A40FD88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A2691-C8D2-49B1-86F6-738833C33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9471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542252-52B1-F3B5-92A0-B0F1B5590D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8BC6F-1EB2-89FE-54B9-ECDD90D4D4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D3BB2E-E500-A748-9822-4AB3505B2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78D46-867A-43F5-8197-501B0FD9D96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4C4E2A-DA11-C1E6-8716-D0F5DBFFD3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0C1287-9F7B-0F30-7D3A-041A7BC451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A2691-C8D2-49B1-86F6-738833C33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78125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77970-B197-460D-475B-869D789452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261CA48-8B02-34D1-4591-FB740B9065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AED57C-7454-93E5-9E82-DC9F9E90E1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78D46-867A-43F5-8197-501B0FD9D96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950086-DD5C-246A-2640-0059AC52C7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D83D02C-E433-096A-3074-9B697D8469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A2691-C8D2-49B1-86F6-738833C33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898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D4F391-B661-EC95-A90E-CCEE768ADB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63A838-926C-4F9A-0506-322F807875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0BF5B4-C849-4ABE-88DC-630F0870C63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E064BB1-BF55-B6DB-038E-F23197FFB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78D46-867A-43F5-8197-501B0FD9D96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9D98B2-07A1-ED57-A5FF-EBC2C98BA2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4F3EDC-C482-DEE0-52AC-55E1579731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A2691-C8D2-49B1-86F6-738833C33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49820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6528CB-3523-D3D2-0E8F-F3CA2E81D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A12517E-00C1-0925-07E3-C66A5A0EB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6B3D79C-9777-8454-3B85-BC68BDB5A4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C27F69A-1671-A309-D25C-32D772EC8E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0E63DE6-B76A-680C-6553-7FDC9CD37E1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93BA88-D7B7-F2FF-C6D4-5436F7B831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78D46-867A-43F5-8197-501B0FD9D96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5E761A9-D017-43D5-4151-9451973E7F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171C10-9822-076F-7AAA-3AB8AB9853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A2691-C8D2-49B1-86F6-738833C33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0145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695022-6788-0736-D738-A56B89E0D9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3CB6D2E-2BFF-F183-7746-6D3759759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78D46-867A-43F5-8197-501B0FD9D96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C8870E6-E936-7353-D64B-D4071C3DB9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8222BFE-F5E3-BAFD-AF98-3C63BD70BF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A2691-C8D2-49B1-86F6-738833C33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1828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5C9AAE4-5EC8-F46A-0F7B-F0AE27F1D2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78D46-867A-43F5-8197-501B0FD9D96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3447BE5-347A-FE6A-2660-3B9C98D502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51DC0E2-FFE8-13B8-9643-D49B6CC42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A2691-C8D2-49B1-86F6-738833C33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74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2516AE-B97A-EE6B-FF2D-6411DE365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490A52-0532-2183-DAFF-E4509A9662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94FBCC-D3A2-222C-95FD-23F2B26481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53F57C-0799-0DCE-4555-26C0343ABF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78D46-867A-43F5-8197-501B0FD9D96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057BADD-1EE3-7848-FA32-04B02B1821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8B85EF9-0AED-1168-66D9-2D9763611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A2691-C8D2-49B1-86F6-738833C33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513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FA297-1591-7525-708E-649032BF2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6F46422-BFB2-AB5E-9CA5-A9F5742C6A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4F75E9-2468-D066-01F5-94A40C6BAE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A5986F1-F566-0111-A1DA-9C62E8FD10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D78D46-867A-43F5-8197-501B0FD9D96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7A18B1-2F6C-7809-3834-40FE545141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1863DD-3177-6258-05B7-6F99111E2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CA2691-C8D2-49B1-86F6-738833C33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437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D463D60-0774-CFF8-6976-40EE2960E4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CF44F8-49BE-A93F-9CBD-D969A0B6EA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F6287B-8714-3232-9D04-7880755970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8D78D46-867A-43F5-8197-501B0FD9D96C}" type="datetimeFigureOut">
              <a:rPr lang="en-US" smtClean="0"/>
              <a:t>4/6/2026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A3CBFC-7181-5D6C-89A4-335863CE605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FEC464-8AFA-FE18-AD0F-A2808FE1E6B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ACA2691-C8D2-49B1-86F6-738833C339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02544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forms.gle/T5AS8fHxVSdtK8Ct5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6E8236D-7DAF-E0B6-4839-73EA8F9247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9303" y="1540979"/>
            <a:ext cx="9613397" cy="1369909"/>
          </a:xfrm>
          <a:prstGeom prst="rect">
            <a:avLst/>
          </a:prstGeom>
        </p:spPr>
      </p:pic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642AB6E-91BB-46F3-9A21-D6A450E7AE1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9304" y="3429000"/>
            <a:ext cx="8921672" cy="1713305"/>
          </a:xfrm>
        </p:spPr>
        <p:txBody>
          <a:bodyPr anchor="b">
            <a:normAutofit/>
          </a:bodyPr>
          <a:lstStyle/>
          <a:p>
            <a:pPr algn="l"/>
            <a:r>
              <a:rPr lang="en-US" sz="3800"/>
              <a:t>A Scout’s Guide to the Eagle Scout Paperwork Submission Process</a:t>
            </a:r>
            <a:br>
              <a:rPr lang="en-US" sz="3800"/>
            </a:br>
            <a:endParaRPr lang="en-US" sz="380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5A6E35A-6537-423A-8D3C-054ABC611E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89303" y="5142305"/>
            <a:ext cx="7321298" cy="753165"/>
          </a:xfrm>
        </p:spPr>
        <p:txBody>
          <a:bodyPr anchor="t">
            <a:normAutofit/>
          </a:bodyPr>
          <a:lstStyle/>
          <a:p>
            <a:pPr algn="l"/>
            <a:r>
              <a:rPr lang="en-US"/>
              <a:t>Scouting America- Twin Rivers Council</a:t>
            </a:r>
          </a:p>
        </p:txBody>
      </p:sp>
    </p:spTree>
    <p:extLst>
      <p:ext uri="{BB962C8B-B14F-4D97-AF65-F5344CB8AC3E}">
        <p14:creationId xmlns:p14="http://schemas.microsoft.com/office/powerpoint/2010/main" val="375539688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Wood human figure">
            <a:extLst>
              <a:ext uri="{FF2B5EF4-FFF2-40B4-BE49-F238E27FC236}">
                <a16:creationId xmlns:a16="http://schemas.microsoft.com/office/drawing/2014/main" id="{38A8D23B-8107-3B62-66DE-AC34392C02A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b="15730"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870DEF6-46A2-D4F8-8BE6-91165D93E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83934" y="1860919"/>
            <a:ext cx="4975280" cy="3108645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F6A65DA5-8172-3B07-14E7-2254AB911D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0528" y="2299176"/>
            <a:ext cx="4131368" cy="157116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300" dirty="0"/>
              <a:t>How Do I know My Submission Was Received?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22632D6-DED9-FDEC-FD9F-09FF0A4544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3170" y="403477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6723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CB3C7D1-C313-3386-6DC2-603A02E9D0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185" y="937846"/>
            <a:ext cx="12077815" cy="44712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7771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1148F79-4E55-53A7-5BA0-5D2189FD49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What Happens If The Form Doesn’t Work?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3716E2-0B6C-B807-A954-AE94F081D28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r>
              <a:rPr lang="en-US" dirty="0"/>
              <a:t>If issues with uploading your Eagle Scout Project occur, you should contact </a:t>
            </a:r>
          </a:p>
          <a:p>
            <a:pPr lvl="1"/>
            <a:r>
              <a:rPr lang="en-US" u="sng" dirty="0"/>
              <a:t>trceagles@trcscouting.org;</a:t>
            </a:r>
            <a:r>
              <a:rPr lang="en-US" dirty="0"/>
              <a:t> </a:t>
            </a:r>
          </a:p>
          <a:p>
            <a:pPr lvl="1"/>
            <a:r>
              <a:rPr lang="en-US" u="sng" dirty="0"/>
              <a:t>advchair@trcscouting.org ;</a:t>
            </a:r>
            <a:r>
              <a:rPr lang="en-US" dirty="0"/>
              <a:t>and </a:t>
            </a:r>
          </a:p>
          <a:p>
            <a:pPr lvl="1"/>
            <a:r>
              <a:rPr lang="en-US" dirty="0"/>
              <a:t>cc your unit leader and District’s Eagle Advancement Chair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15718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8B6109D-0153-6C59-45E4-33DC0A937C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Who Do I Contact From My District?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AD6D6F4-03B3-AFED-3A73-5BA427061C0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7088427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10414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B0ADD4B-D1DE-8170-E638-B1DE8F8581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16D5508-F781-7678-F7DC-8648B9236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4000">
                <a:solidFill>
                  <a:srgbClr val="FFFFFF"/>
                </a:solidFill>
              </a:rPr>
              <a:t>Who Do I Contact From My District?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7019F878-0DDD-6CB0-F877-883198BD013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84127985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84359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A1F18E5-9AA9-EC6C-5DEC-7AEEEDB5C5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en-US" sz="4000">
                <a:solidFill>
                  <a:srgbClr val="FFFFFF"/>
                </a:solidFill>
              </a:rPr>
              <a:t>What Do I Need to Submit (Initial Application)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5CED9A3D-0B5B-5D9E-7208-2E16D0612E7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3195092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848479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E51BA4DF-2BD4-4EC2-B1DB-B27C8AC718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06A5731-25F5-A41A-16B7-6B912020E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3733" y="548464"/>
            <a:ext cx="6798541" cy="1675623"/>
          </a:xfrm>
        </p:spPr>
        <p:txBody>
          <a:bodyPr anchor="b">
            <a:normAutofit/>
          </a:bodyPr>
          <a:lstStyle/>
          <a:p>
            <a:r>
              <a:rPr lang="en-US" sz="4000"/>
              <a:t>What Do I Need to Submit (Board of Review)</a:t>
            </a:r>
          </a:p>
        </p:txBody>
      </p:sp>
      <p:pic>
        <p:nvPicPr>
          <p:cNvPr id="5" name="Picture 4" descr="Pen placed on top of a signature line">
            <a:extLst>
              <a:ext uri="{FF2B5EF4-FFF2-40B4-BE49-F238E27FC236}">
                <a16:creationId xmlns:a16="http://schemas.microsoft.com/office/drawing/2014/main" id="{6541CCAC-2D4A-44A6-4540-90B1F6EFCC6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54524" r="4630" b="-1"/>
          <a:stretch>
            <a:fillRect/>
          </a:stretch>
        </p:blipFill>
        <p:spPr>
          <a:xfrm>
            <a:off x="1" y="10"/>
            <a:ext cx="4196496" cy="6857990"/>
          </a:xfrm>
          <a:prstGeom prst="rect">
            <a:avLst/>
          </a:prstGeom>
          <a:effectLst/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FDFFA6-DF0F-22F1-32E3-C7258B0A1F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3734" y="2409830"/>
            <a:ext cx="6798539" cy="3705217"/>
          </a:xfrm>
        </p:spPr>
        <p:txBody>
          <a:bodyPr>
            <a:normAutofit/>
          </a:bodyPr>
          <a:lstStyle/>
          <a:p>
            <a:pPr lvl="1"/>
            <a:r>
              <a:rPr lang="en-US" sz="1600"/>
              <a:t>Completed application through the three (3) signatures on page 2 of the application. </a:t>
            </a:r>
          </a:p>
          <a:p>
            <a:pPr lvl="1"/>
            <a:r>
              <a:rPr lang="en-US" sz="1600"/>
              <a:t>Completed and Signed Reference Check Acknowledgement Form </a:t>
            </a:r>
          </a:p>
          <a:p>
            <a:pPr lvl="1"/>
            <a:r>
              <a:rPr lang="en-US" sz="1600"/>
              <a:t>Statement of your ambitions &amp; life purpose and listing of positions, honors, and awards </a:t>
            </a:r>
          </a:p>
          <a:p>
            <a:pPr lvl="1"/>
            <a:r>
              <a:rPr lang="en-US" sz="1600"/>
              <a:t>Signature page H from the Eagle Project Proposal which includes four (4) signatures approving the project. </a:t>
            </a:r>
          </a:p>
          <a:p>
            <a:pPr lvl="1"/>
            <a:r>
              <a:rPr lang="en-US" sz="1600"/>
              <a:t>Signature page C from the Eagle Project Report which includes three (3) signatures indicating the project had been completed to everyone’s satisfaction. </a:t>
            </a:r>
          </a:p>
          <a:p>
            <a:pPr lvl="1"/>
            <a:r>
              <a:rPr lang="en-US" sz="1600"/>
              <a:t>Please also include any paper Advancement Forms for correcting advancement and/or troop leadership position dates. If the corrections were made in ScoutBook or Internet Advancement – no paper form is needed. </a:t>
            </a:r>
          </a:p>
          <a:p>
            <a:endParaRPr lang="en-US" sz="1600"/>
          </a:p>
        </p:txBody>
      </p:sp>
    </p:spTree>
    <p:extLst>
      <p:ext uri="{BB962C8B-B14F-4D97-AF65-F5344CB8AC3E}">
        <p14:creationId xmlns:p14="http://schemas.microsoft.com/office/powerpoint/2010/main" val="8406959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66875FE-6734-C88F-0089-01F4F5C8C9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4771293"/>
            <a:ext cx="12192000" cy="2086708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D76D0FE-064C-FBCE-B600-C3AA403347E1}"/>
              </a:ext>
            </a:extLst>
          </p:cNvPr>
          <p:cNvSpPr txBox="1"/>
          <p:nvPr/>
        </p:nvSpPr>
        <p:spPr>
          <a:xfrm>
            <a:off x="3557954" y="2967335"/>
            <a:ext cx="50760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2801287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AB8D48-5E87-2B9A-8795-F8BDBD3537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en-US" sz="2800">
                <a:solidFill>
                  <a:srgbClr val="FFFFFF"/>
                </a:solidFill>
              </a:rPr>
              <a:t>Twin Rivers Council’s procedure for Eagle Scout processing</a:t>
            </a:r>
            <a:br>
              <a:rPr lang="en-US" sz="2800">
                <a:solidFill>
                  <a:srgbClr val="FFFFFF"/>
                </a:solidFill>
              </a:rPr>
            </a:br>
            <a:endParaRPr lang="en-US" sz="2800">
              <a:solidFill>
                <a:srgbClr val="FFFFFF"/>
              </a:solidFill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9B33164-7AD1-60E6-6B76-57C7CC3678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4297749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1172684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F1AAD4-F179-8C1B-CD46-8EA0FEF10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en-US"/>
              <a:t>Best Practices for Scouts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3DBAB46-2ACF-BEB0-6FF8-606BFA8E262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3793088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8065018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2554CA6-288E-4202-BC52-2E5A8F0C0A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10BB131-AC8E-4A8E-A5D1-36260F720C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189" y="1119031"/>
            <a:ext cx="4619938" cy="4619938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2501DBB-5648-9C53-AE86-C774705515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1074" y="1396686"/>
            <a:ext cx="3240506" cy="406462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Best Practices for Unit Leaders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5B7778FC-632E-4DCA-A7CB-0D7731CCF9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9809111">
            <a:off x="8683720" y="941148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4"/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FA23A907-97FB-4A8F-880A-DD77401C42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0048" y="4780992"/>
            <a:ext cx="546100" cy="54610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E344A-61A9-591A-59E6-A879289CCF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70153" y="1526033"/>
            <a:ext cx="5536397" cy="3935281"/>
          </a:xfrm>
        </p:spPr>
        <p:txBody>
          <a:bodyPr>
            <a:normAutofit/>
          </a:bodyPr>
          <a:lstStyle/>
          <a:p>
            <a:r>
              <a:rPr lang="en-US" sz="1700" dirty="0"/>
              <a:t>Be available to scouts throughout the process:</a:t>
            </a:r>
          </a:p>
          <a:p>
            <a:r>
              <a:rPr lang="en-US" sz="1700" dirty="0"/>
              <a:t>Ensure that </a:t>
            </a:r>
            <a:r>
              <a:rPr lang="en-US" sz="1700" dirty="0" err="1"/>
              <a:t>Scoutbook</a:t>
            </a:r>
            <a:r>
              <a:rPr lang="en-US" sz="1700" dirty="0"/>
              <a:t>/Scout advancement and leadership history is accurate before the Scout submits a Board of Review request. </a:t>
            </a:r>
          </a:p>
          <a:p>
            <a:pPr marL="457200" lvl="1" indent="0">
              <a:buNone/>
            </a:pPr>
            <a:endParaRPr lang="en-US" sz="1700" dirty="0"/>
          </a:p>
          <a:p>
            <a:r>
              <a:rPr lang="en-US" sz="1700" dirty="0"/>
              <a:t>Help scouts prepare for their Board of Review </a:t>
            </a:r>
          </a:p>
        </p:txBody>
      </p:sp>
    </p:spTree>
    <p:extLst>
      <p:ext uri="{BB962C8B-B14F-4D97-AF65-F5344CB8AC3E}">
        <p14:creationId xmlns:p14="http://schemas.microsoft.com/office/powerpoint/2010/main" val="12137299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8D6409-9A4E-F42A-7D9F-FE826A580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Contacting Your District </a:t>
            </a: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747C7-8999-3EC3-C2D1-F29D2D413C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820880"/>
            <a:ext cx="5257799" cy="4889350"/>
          </a:xfrm>
        </p:spPr>
        <p:txBody>
          <a:bodyPr anchor="t">
            <a:normAutofit/>
          </a:bodyPr>
          <a:lstStyle/>
          <a:p>
            <a:r>
              <a:rPr lang="en-US" dirty="0"/>
              <a:t>You cannot begin your project until you have received your District’s Eagle Advancement Chair’s approval. </a:t>
            </a:r>
          </a:p>
          <a:p>
            <a:r>
              <a:rPr lang="en-US" dirty="0"/>
              <a:t>This should be done(using the upload link located on the Council’s Website (Advancement section under Scout Rank Advancement)</a:t>
            </a:r>
          </a:p>
          <a:p>
            <a:r>
              <a:rPr lang="en-US" u="sng" dirty="0">
                <a:hlinkClick r:id="rId3"/>
              </a:rPr>
              <a:t>https://forms.gle/T5AS8fHxVSdtK8Ct5</a:t>
            </a:r>
            <a:endParaRPr lang="en-US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75628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Magnifying glass and question mark">
            <a:extLst>
              <a:ext uri="{FF2B5EF4-FFF2-40B4-BE49-F238E27FC236}">
                <a16:creationId xmlns:a16="http://schemas.microsoft.com/office/drawing/2014/main" id="{7E79F775-5273-C375-7525-813F3F9EA21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870DEF6-46A2-D4F8-8BE6-91165D93EC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83934" y="1860919"/>
            <a:ext cx="4975280" cy="3108645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D03900-F457-AD9D-BFDB-11001BBD7C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90528" y="2299176"/>
            <a:ext cx="4131368" cy="157116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3300"/>
              <a:t>What Does The Upload Form Look Like?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22632D6-DED9-FDEC-FD9F-09FF0A4544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03170" y="4034776"/>
            <a:ext cx="736939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3024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2D4C1899-652F-1609-02F7-888617A4705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75495" y="-2420"/>
            <a:ext cx="5641010" cy="6860420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C31EBB76-3ABB-F9E8-5D72-A225173B46CC}"/>
              </a:ext>
            </a:extLst>
          </p:cNvPr>
          <p:cNvSpPr/>
          <p:nvPr/>
        </p:nvSpPr>
        <p:spPr>
          <a:xfrm>
            <a:off x="3505200" y="1172308"/>
            <a:ext cx="1500554" cy="199292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23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7BAA5CE-44A3-E8DC-0615-898684110C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65071" y="108661"/>
            <a:ext cx="5461858" cy="66406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9432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335ADCF-223D-FFF2-B600-58363BB8AF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66804" y="188840"/>
            <a:ext cx="6258391" cy="6480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9056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771</Words>
  <Application>Microsoft Office PowerPoint</Application>
  <PresentationFormat>Widescreen</PresentationFormat>
  <Paragraphs>74</Paragraphs>
  <Slides>17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Aptos</vt:lpstr>
      <vt:lpstr>Aptos Display</vt:lpstr>
      <vt:lpstr>Arial</vt:lpstr>
      <vt:lpstr>Calibri</vt:lpstr>
      <vt:lpstr>Office Theme</vt:lpstr>
      <vt:lpstr>A Scout’s Guide to the Eagle Scout Paperwork Submission Process </vt:lpstr>
      <vt:lpstr>Twin Rivers Council’s procedure for Eagle Scout processing </vt:lpstr>
      <vt:lpstr>Best Practices for Scouts</vt:lpstr>
      <vt:lpstr>Best Practices for Unit Leaders</vt:lpstr>
      <vt:lpstr>Contacting Your District </vt:lpstr>
      <vt:lpstr>What Does The Upload Form Look Like?</vt:lpstr>
      <vt:lpstr>PowerPoint Presentation</vt:lpstr>
      <vt:lpstr>PowerPoint Presentation</vt:lpstr>
      <vt:lpstr>PowerPoint Presentation</vt:lpstr>
      <vt:lpstr>How Do I know My Submission Was Received?</vt:lpstr>
      <vt:lpstr>PowerPoint Presentation</vt:lpstr>
      <vt:lpstr>What Happens If The Form Doesn’t Work?</vt:lpstr>
      <vt:lpstr>Who Do I Contact From My District?</vt:lpstr>
      <vt:lpstr>Who Do I Contact From My District?</vt:lpstr>
      <vt:lpstr>What Do I Need to Submit (Initial Application)</vt:lpstr>
      <vt:lpstr>What Do I Need to Submit (Board of Review)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Benjamin Westerman</dc:creator>
  <cp:lastModifiedBy>Quintin Ciccolella</cp:lastModifiedBy>
  <cp:revision>19</cp:revision>
  <dcterms:created xsi:type="dcterms:W3CDTF">2026-01-12T13:15:48Z</dcterms:created>
  <dcterms:modified xsi:type="dcterms:W3CDTF">2026-04-06T16:48:41Z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XPowerLiteLastOptimized">
    <vt:lpwstr>208745</vt:lpwstr>
  </property>
  <property fmtid="{D5CDD505-2E9C-101B-9397-08002B2CF9AE}" pid="3" name="NXPowerLiteSettings">
    <vt:lpwstr>B64006B004C800</vt:lpwstr>
  </property>
  <property fmtid="{D5CDD505-2E9C-101B-9397-08002B2CF9AE}" pid="4" name="NXPowerLiteVersion">
    <vt:lpwstr>S9.1.4</vt:lpwstr>
  </property>
</Properties>
</file>